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1" r:id="rId1"/>
    <p:sldMasterId id="2147483675" r:id="rId2"/>
    <p:sldMasterId id="2147483699" r:id="rId3"/>
    <p:sldMasterId id="2147483723" r:id="rId4"/>
    <p:sldMasterId id="2147483752" r:id="rId5"/>
  </p:sldMasterIdLst>
  <p:notesMasterIdLst>
    <p:notesMasterId r:id="rId78"/>
  </p:notesMasterIdLst>
  <p:sldIdLst>
    <p:sldId id="290" r:id="rId6"/>
    <p:sldId id="291" r:id="rId7"/>
    <p:sldId id="292" r:id="rId8"/>
    <p:sldId id="293" r:id="rId9"/>
    <p:sldId id="347" r:id="rId10"/>
    <p:sldId id="294" r:id="rId11"/>
    <p:sldId id="256" r:id="rId12"/>
    <p:sldId id="259" r:id="rId13"/>
    <p:sldId id="299" r:id="rId14"/>
    <p:sldId id="335" r:id="rId15"/>
    <p:sldId id="336" r:id="rId16"/>
    <p:sldId id="337" r:id="rId17"/>
    <p:sldId id="352" r:id="rId18"/>
    <p:sldId id="263" r:id="rId19"/>
    <p:sldId id="264" r:id="rId20"/>
    <p:sldId id="333" r:id="rId21"/>
    <p:sldId id="334" r:id="rId22"/>
    <p:sldId id="313" r:id="rId23"/>
    <p:sldId id="301" r:id="rId24"/>
    <p:sldId id="302" r:id="rId25"/>
    <p:sldId id="303" r:id="rId26"/>
    <p:sldId id="304" r:id="rId27"/>
    <p:sldId id="305" r:id="rId28"/>
    <p:sldId id="306" r:id="rId29"/>
    <p:sldId id="307" r:id="rId30"/>
    <p:sldId id="308" r:id="rId31"/>
    <p:sldId id="310" r:id="rId32"/>
    <p:sldId id="311" r:id="rId33"/>
    <p:sldId id="312" r:id="rId34"/>
    <p:sldId id="282" r:id="rId35"/>
    <p:sldId id="283" r:id="rId36"/>
    <p:sldId id="284" r:id="rId37"/>
    <p:sldId id="285" r:id="rId38"/>
    <p:sldId id="286" r:id="rId39"/>
    <p:sldId id="289" r:id="rId40"/>
    <p:sldId id="314" r:id="rId41"/>
    <p:sldId id="315" r:id="rId42"/>
    <p:sldId id="260" r:id="rId43"/>
    <p:sldId id="261" r:id="rId44"/>
    <p:sldId id="262" r:id="rId45"/>
    <p:sldId id="268" r:id="rId46"/>
    <p:sldId id="269" r:id="rId47"/>
    <p:sldId id="271" r:id="rId48"/>
    <p:sldId id="272" r:id="rId49"/>
    <p:sldId id="275" r:id="rId50"/>
    <p:sldId id="276" r:id="rId51"/>
    <p:sldId id="277" r:id="rId52"/>
    <p:sldId id="278" r:id="rId53"/>
    <p:sldId id="316" r:id="rId54"/>
    <p:sldId id="317" r:id="rId55"/>
    <p:sldId id="318" r:id="rId56"/>
    <p:sldId id="319" r:id="rId57"/>
    <p:sldId id="320" r:id="rId58"/>
    <p:sldId id="295" r:id="rId59"/>
    <p:sldId id="296" r:id="rId60"/>
    <p:sldId id="297" r:id="rId61"/>
    <p:sldId id="298" r:id="rId62"/>
    <p:sldId id="321" r:id="rId63"/>
    <p:sldId id="322" r:id="rId64"/>
    <p:sldId id="323" r:id="rId65"/>
    <p:sldId id="324" r:id="rId66"/>
    <p:sldId id="325" r:id="rId67"/>
    <p:sldId id="326" r:id="rId68"/>
    <p:sldId id="327" r:id="rId69"/>
    <p:sldId id="328" r:id="rId70"/>
    <p:sldId id="265" r:id="rId71"/>
    <p:sldId id="329" r:id="rId72"/>
    <p:sldId id="330" r:id="rId73"/>
    <p:sldId id="331" r:id="rId74"/>
    <p:sldId id="332" r:id="rId75"/>
    <p:sldId id="274" r:id="rId76"/>
    <p:sldId id="339" r:id="rId7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ECCA"/>
          </a:solidFill>
        </a:fill>
      </a:tcStyle>
    </a:wholeTbl>
    <a:band2H>
      <a:tcTxStyle/>
      <a:tcStyle>
        <a:tcBdr/>
        <a:fill>
          <a:solidFill>
            <a:srgbClr val="EFF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7"/>
  </p:normalViewPr>
  <p:slideViewPr>
    <p:cSldViewPr snapToGrid="0" snapToObjects="1">
      <p:cViewPr varScale="1">
        <p:scale>
          <a:sx n="78" d="100"/>
          <a:sy n="78" d="100"/>
        </p:scale>
        <p:origin x="1522" y="43"/>
      </p:cViewPr>
      <p:guideLst>
        <p:guide orient="horz" pos="2160"/>
        <p:guide pos="2880"/>
      </p:guideLst>
    </p:cSldViewPr>
  </p:slideViewPr>
  <p:notesTextViewPr>
    <p:cViewPr>
      <p:scale>
        <a:sx n="1" d="1"/>
        <a:sy n="1" d="1"/>
      </p:scale>
      <p:origin x="0" y="0"/>
    </p:cViewPr>
  </p:notesTextViewPr>
  <p:notesViewPr>
    <p:cSldViewPr snapToGrid="0" snapToObjects="1">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 /><Relationship Id="rId18" Type="http://schemas.openxmlformats.org/officeDocument/2006/relationships/slide" Target="slides/slide13.xml" /><Relationship Id="rId26" Type="http://schemas.openxmlformats.org/officeDocument/2006/relationships/slide" Target="slides/slide21.xml" /><Relationship Id="rId39" Type="http://schemas.openxmlformats.org/officeDocument/2006/relationships/slide" Target="slides/slide34.xml" /><Relationship Id="rId21" Type="http://schemas.openxmlformats.org/officeDocument/2006/relationships/slide" Target="slides/slide16.xml" /><Relationship Id="rId34" Type="http://schemas.openxmlformats.org/officeDocument/2006/relationships/slide" Target="slides/slide29.xml" /><Relationship Id="rId42" Type="http://schemas.openxmlformats.org/officeDocument/2006/relationships/slide" Target="slides/slide37.xml" /><Relationship Id="rId47" Type="http://schemas.openxmlformats.org/officeDocument/2006/relationships/slide" Target="slides/slide42.xml" /><Relationship Id="rId50" Type="http://schemas.openxmlformats.org/officeDocument/2006/relationships/slide" Target="slides/slide45.xml" /><Relationship Id="rId55" Type="http://schemas.openxmlformats.org/officeDocument/2006/relationships/slide" Target="slides/slide50.xml" /><Relationship Id="rId63" Type="http://schemas.openxmlformats.org/officeDocument/2006/relationships/slide" Target="slides/slide58.xml" /><Relationship Id="rId68" Type="http://schemas.openxmlformats.org/officeDocument/2006/relationships/slide" Target="slides/slide63.xml" /><Relationship Id="rId76" Type="http://schemas.openxmlformats.org/officeDocument/2006/relationships/slide" Target="slides/slide71.xml" /><Relationship Id="rId7" Type="http://schemas.openxmlformats.org/officeDocument/2006/relationships/slide" Target="slides/slide2.xml" /><Relationship Id="rId71" Type="http://schemas.openxmlformats.org/officeDocument/2006/relationships/slide" Target="slides/slide66.xml" /><Relationship Id="rId2" Type="http://schemas.openxmlformats.org/officeDocument/2006/relationships/slideMaster" Target="slideMasters/slideMaster2.xml" /><Relationship Id="rId16" Type="http://schemas.openxmlformats.org/officeDocument/2006/relationships/slide" Target="slides/slide11.xml" /><Relationship Id="rId29" Type="http://schemas.openxmlformats.org/officeDocument/2006/relationships/slide" Target="slides/slide24.xml" /><Relationship Id="rId11" Type="http://schemas.openxmlformats.org/officeDocument/2006/relationships/slide" Target="slides/slide6.xml" /><Relationship Id="rId24" Type="http://schemas.openxmlformats.org/officeDocument/2006/relationships/slide" Target="slides/slide19.xml" /><Relationship Id="rId32" Type="http://schemas.openxmlformats.org/officeDocument/2006/relationships/slide" Target="slides/slide27.xml" /><Relationship Id="rId37" Type="http://schemas.openxmlformats.org/officeDocument/2006/relationships/slide" Target="slides/slide32.xml" /><Relationship Id="rId40" Type="http://schemas.openxmlformats.org/officeDocument/2006/relationships/slide" Target="slides/slide35.xml" /><Relationship Id="rId45" Type="http://schemas.openxmlformats.org/officeDocument/2006/relationships/slide" Target="slides/slide40.xml" /><Relationship Id="rId53" Type="http://schemas.openxmlformats.org/officeDocument/2006/relationships/slide" Target="slides/slide48.xml" /><Relationship Id="rId58" Type="http://schemas.openxmlformats.org/officeDocument/2006/relationships/slide" Target="slides/slide53.xml" /><Relationship Id="rId66" Type="http://schemas.openxmlformats.org/officeDocument/2006/relationships/slide" Target="slides/slide61.xml" /><Relationship Id="rId74" Type="http://schemas.openxmlformats.org/officeDocument/2006/relationships/slide" Target="slides/slide69.xml" /><Relationship Id="rId79" Type="http://schemas.openxmlformats.org/officeDocument/2006/relationships/presProps" Target="presProps.xml" /><Relationship Id="rId5" Type="http://schemas.openxmlformats.org/officeDocument/2006/relationships/slideMaster" Target="slideMasters/slideMaster5.xml" /><Relationship Id="rId61" Type="http://schemas.openxmlformats.org/officeDocument/2006/relationships/slide" Target="slides/slide56.xml" /><Relationship Id="rId82" Type="http://schemas.openxmlformats.org/officeDocument/2006/relationships/tableStyles" Target="tableStyles.xml" /><Relationship Id="rId10" Type="http://schemas.openxmlformats.org/officeDocument/2006/relationships/slide" Target="slides/slide5.xml" /><Relationship Id="rId19" Type="http://schemas.openxmlformats.org/officeDocument/2006/relationships/slide" Target="slides/slide14.xml" /><Relationship Id="rId31" Type="http://schemas.openxmlformats.org/officeDocument/2006/relationships/slide" Target="slides/slide26.xml" /><Relationship Id="rId44" Type="http://schemas.openxmlformats.org/officeDocument/2006/relationships/slide" Target="slides/slide39.xml" /><Relationship Id="rId52" Type="http://schemas.openxmlformats.org/officeDocument/2006/relationships/slide" Target="slides/slide47.xml" /><Relationship Id="rId60" Type="http://schemas.openxmlformats.org/officeDocument/2006/relationships/slide" Target="slides/slide55.xml" /><Relationship Id="rId65" Type="http://schemas.openxmlformats.org/officeDocument/2006/relationships/slide" Target="slides/slide60.xml" /><Relationship Id="rId73" Type="http://schemas.openxmlformats.org/officeDocument/2006/relationships/slide" Target="slides/slide68.xml" /><Relationship Id="rId78" Type="http://schemas.openxmlformats.org/officeDocument/2006/relationships/notesMaster" Target="notesMasters/notesMaster1.xml" /><Relationship Id="rId81" Type="http://schemas.openxmlformats.org/officeDocument/2006/relationships/theme" Target="theme/theme1.xml" /><Relationship Id="rId4" Type="http://schemas.openxmlformats.org/officeDocument/2006/relationships/slideMaster" Target="slideMasters/slideMaster4.xml" /><Relationship Id="rId9" Type="http://schemas.openxmlformats.org/officeDocument/2006/relationships/slide" Target="slides/slide4.xml" /><Relationship Id="rId14" Type="http://schemas.openxmlformats.org/officeDocument/2006/relationships/slide" Target="slides/slide9.xml" /><Relationship Id="rId22" Type="http://schemas.openxmlformats.org/officeDocument/2006/relationships/slide" Target="slides/slide17.xml" /><Relationship Id="rId27" Type="http://schemas.openxmlformats.org/officeDocument/2006/relationships/slide" Target="slides/slide22.xml" /><Relationship Id="rId30" Type="http://schemas.openxmlformats.org/officeDocument/2006/relationships/slide" Target="slides/slide25.xml" /><Relationship Id="rId35" Type="http://schemas.openxmlformats.org/officeDocument/2006/relationships/slide" Target="slides/slide30.xml" /><Relationship Id="rId43" Type="http://schemas.openxmlformats.org/officeDocument/2006/relationships/slide" Target="slides/slide38.xml" /><Relationship Id="rId48" Type="http://schemas.openxmlformats.org/officeDocument/2006/relationships/slide" Target="slides/slide43.xml" /><Relationship Id="rId56" Type="http://schemas.openxmlformats.org/officeDocument/2006/relationships/slide" Target="slides/slide51.xml" /><Relationship Id="rId64" Type="http://schemas.openxmlformats.org/officeDocument/2006/relationships/slide" Target="slides/slide59.xml" /><Relationship Id="rId69" Type="http://schemas.openxmlformats.org/officeDocument/2006/relationships/slide" Target="slides/slide64.xml" /><Relationship Id="rId77" Type="http://schemas.openxmlformats.org/officeDocument/2006/relationships/slide" Target="slides/slide72.xml" /><Relationship Id="rId8" Type="http://schemas.openxmlformats.org/officeDocument/2006/relationships/slide" Target="slides/slide3.xml" /><Relationship Id="rId51" Type="http://schemas.openxmlformats.org/officeDocument/2006/relationships/slide" Target="slides/slide46.xml" /><Relationship Id="rId72" Type="http://schemas.openxmlformats.org/officeDocument/2006/relationships/slide" Target="slides/slide67.xml" /><Relationship Id="rId80" Type="http://schemas.openxmlformats.org/officeDocument/2006/relationships/viewProps" Target="viewProps.xml" /><Relationship Id="rId3" Type="http://schemas.openxmlformats.org/officeDocument/2006/relationships/slideMaster" Target="slideMasters/slideMaster3.xml" /><Relationship Id="rId12" Type="http://schemas.openxmlformats.org/officeDocument/2006/relationships/slide" Target="slides/slide7.xml" /><Relationship Id="rId17" Type="http://schemas.openxmlformats.org/officeDocument/2006/relationships/slide" Target="slides/slide12.xml" /><Relationship Id="rId25" Type="http://schemas.openxmlformats.org/officeDocument/2006/relationships/slide" Target="slides/slide20.xml" /><Relationship Id="rId33" Type="http://schemas.openxmlformats.org/officeDocument/2006/relationships/slide" Target="slides/slide28.xml" /><Relationship Id="rId38" Type="http://schemas.openxmlformats.org/officeDocument/2006/relationships/slide" Target="slides/slide33.xml" /><Relationship Id="rId46" Type="http://schemas.openxmlformats.org/officeDocument/2006/relationships/slide" Target="slides/slide41.xml" /><Relationship Id="rId59" Type="http://schemas.openxmlformats.org/officeDocument/2006/relationships/slide" Target="slides/slide54.xml" /><Relationship Id="rId67" Type="http://schemas.openxmlformats.org/officeDocument/2006/relationships/slide" Target="slides/slide62.xml" /><Relationship Id="rId20" Type="http://schemas.openxmlformats.org/officeDocument/2006/relationships/slide" Target="slides/slide15.xml" /><Relationship Id="rId41" Type="http://schemas.openxmlformats.org/officeDocument/2006/relationships/slide" Target="slides/slide36.xml" /><Relationship Id="rId54" Type="http://schemas.openxmlformats.org/officeDocument/2006/relationships/slide" Target="slides/slide49.xml" /><Relationship Id="rId62" Type="http://schemas.openxmlformats.org/officeDocument/2006/relationships/slide" Target="slides/slide57.xml" /><Relationship Id="rId70" Type="http://schemas.openxmlformats.org/officeDocument/2006/relationships/slide" Target="slides/slide65.xml" /><Relationship Id="rId75" Type="http://schemas.openxmlformats.org/officeDocument/2006/relationships/slide" Target="slides/slide70.xml" /><Relationship Id="rId1" Type="http://schemas.openxmlformats.org/officeDocument/2006/relationships/slideMaster" Target="slideMasters/slideMaster1.xml" /><Relationship Id="rId6" Type="http://schemas.openxmlformats.org/officeDocument/2006/relationships/slide" Target="slides/slide1.xml" /><Relationship Id="rId15" Type="http://schemas.openxmlformats.org/officeDocument/2006/relationships/slide" Target="slides/slide10.xml" /><Relationship Id="rId23" Type="http://schemas.openxmlformats.org/officeDocument/2006/relationships/slide" Target="slides/slide18.xml" /><Relationship Id="rId28" Type="http://schemas.openxmlformats.org/officeDocument/2006/relationships/slide" Target="slides/slide23.xml" /><Relationship Id="rId36" Type="http://schemas.openxmlformats.org/officeDocument/2006/relationships/slide" Target="slides/slide31.xml" /><Relationship Id="rId49" Type="http://schemas.openxmlformats.org/officeDocument/2006/relationships/slide" Target="slides/slide44.xml" /><Relationship Id="rId57" Type="http://schemas.openxmlformats.org/officeDocument/2006/relationships/slide" Target="slides/slide5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3699318"/>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Times New Roman"/>
      </a:defRPr>
    </a:lvl1pPr>
    <a:lvl2pPr indent="228600" latinLnBrk="0">
      <a:spcBef>
        <a:spcPts val="400"/>
      </a:spcBef>
      <a:defRPr sz="1200">
        <a:latin typeface="+mj-lt"/>
        <a:ea typeface="+mj-ea"/>
        <a:cs typeface="+mj-cs"/>
        <a:sym typeface="Times New Roman"/>
      </a:defRPr>
    </a:lvl2pPr>
    <a:lvl3pPr indent="457200" latinLnBrk="0">
      <a:spcBef>
        <a:spcPts val="400"/>
      </a:spcBef>
      <a:defRPr sz="1200">
        <a:latin typeface="+mj-lt"/>
        <a:ea typeface="+mj-ea"/>
        <a:cs typeface="+mj-cs"/>
        <a:sym typeface="Times New Roman"/>
      </a:defRPr>
    </a:lvl3pPr>
    <a:lvl4pPr indent="685800" latinLnBrk="0">
      <a:spcBef>
        <a:spcPts val="400"/>
      </a:spcBef>
      <a:defRPr sz="1200">
        <a:latin typeface="+mj-lt"/>
        <a:ea typeface="+mj-ea"/>
        <a:cs typeface="+mj-cs"/>
        <a:sym typeface="Times New Roman"/>
      </a:defRPr>
    </a:lvl4pPr>
    <a:lvl5pPr indent="914400" latinLnBrk="0">
      <a:spcBef>
        <a:spcPts val="400"/>
      </a:spcBef>
      <a:defRPr sz="1200">
        <a:latin typeface="+mj-lt"/>
        <a:ea typeface="+mj-ea"/>
        <a:cs typeface="+mj-cs"/>
        <a:sym typeface="Times New Roman"/>
      </a:defRPr>
    </a:lvl5pPr>
    <a:lvl6pPr indent="1143000" latinLnBrk="0">
      <a:spcBef>
        <a:spcPts val="400"/>
      </a:spcBef>
      <a:defRPr sz="1200">
        <a:latin typeface="+mj-lt"/>
        <a:ea typeface="+mj-ea"/>
        <a:cs typeface="+mj-cs"/>
        <a:sym typeface="Times New Roman"/>
      </a:defRPr>
    </a:lvl6pPr>
    <a:lvl7pPr indent="1371600" latinLnBrk="0">
      <a:spcBef>
        <a:spcPts val="400"/>
      </a:spcBef>
      <a:defRPr sz="1200">
        <a:latin typeface="+mj-lt"/>
        <a:ea typeface="+mj-ea"/>
        <a:cs typeface="+mj-cs"/>
        <a:sym typeface="Times New Roman"/>
      </a:defRPr>
    </a:lvl7pPr>
    <a:lvl8pPr indent="1600200" latinLnBrk="0">
      <a:spcBef>
        <a:spcPts val="400"/>
      </a:spcBef>
      <a:defRPr sz="1200">
        <a:latin typeface="+mj-lt"/>
        <a:ea typeface="+mj-ea"/>
        <a:cs typeface="+mj-cs"/>
        <a:sym typeface="Times New Roman"/>
      </a:defRPr>
    </a:lvl8pPr>
    <a:lvl9pPr indent="1828800"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noRot="1" noChangeAspect="1"/>
          </p:cNvSpPr>
          <p:nvPr>
            <p:ph type="sldImg"/>
          </p:nvPr>
        </p:nvSpPr>
        <p:spPr>
          <a:xfrm>
            <a:off x="1143000" y="685800"/>
            <a:ext cx="4572000" cy="3429000"/>
          </a:xfrm>
          <a:prstGeom prst="rect">
            <a:avLst/>
          </a:prstGeom>
        </p:spPr>
        <p:txBody>
          <a:bodyPr/>
          <a:lstStyle/>
          <a:p>
            <a:endParaRPr/>
          </a:p>
        </p:txBody>
      </p:sp>
      <p:sp>
        <p:nvSpPr>
          <p:cNvPr id="601" name="Shape 601"/>
          <p:cNvSpPr>
            <a:spLocks noGrp="1"/>
          </p:cNvSpPr>
          <p:nvPr>
            <p:ph type="body" sz="quarter" idx="1"/>
          </p:nvPr>
        </p:nvSpPr>
        <p:spPr>
          <a:prstGeom prst="rect">
            <a:avLst/>
          </a:prstGeom>
        </p:spPr>
        <p:txBody>
          <a:bodyPr/>
          <a:lstStyle/>
          <a:p>
            <a:r>
              <a:t>This is the state of the memory map during power up. </a:t>
            </a:r>
          </a:p>
          <a:p>
            <a:r>
              <a:t> </a:t>
            </a:r>
          </a:p>
          <a:p>
            <a:r>
              <a:t>At this point, the CPU will start executing processes using the reset vector. It will initially jump to the first instruction of the bootloader and then run the bootloader software from boot flash memory.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xfrm>
            <a:off x="1143000" y="685800"/>
            <a:ext cx="4572000" cy="3429000"/>
          </a:xfrm>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r>
              <a:t>The next state is during the bootstrap process. In this phase, the CPU RAM controller will be initialized. Also, the CPU registers for mapping the stack and heap to RAM will be set up.</a:t>
            </a:r>
          </a:p>
          <a:p>
            <a:r>
              <a:t> </a:t>
            </a:r>
          </a:p>
          <a:p>
            <a:r>
              <a:t>Finally, the device tree, operating system, system programs, and applications will be copied across to RAM.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hape 689"/>
          <p:cNvSpPr>
            <a:spLocks noGrp="1" noRot="1" noChangeAspect="1"/>
          </p:cNvSpPr>
          <p:nvPr>
            <p:ph type="sldImg"/>
          </p:nvPr>
        </p:nvSpPr>
        <p:spPr>
          <a:xfrm>
            <a:off x="1143000" y="685800"/>
            <a:ext cx="4572000" cy="3429000"/>
          </a:xfrm>
          <a:prstGeom prst="rect">
            <a:avLst/>
          </a:prstGeom>
        </p:spPr>
        <p:txBody>
          <a:bodyPr/>
          <a:lstStyle/>
          <a:p>
            <a:endParaRPr/>
          </a:p>
        </p:txBody>
      </p:sp>
      <p:sp>
        <p:nvSpPr>
          <p:cNvPr id="690" name="Shape 690"/>
          <p:cNvSpPr>
            <a:spLocks noGrp="1"/>
          </p:cNvSpPr>
          <p:nvPr>
            <p:ph type="body" sz="quarter" idx="1"/>
          </p:nvPr>
        </p:nvSpPr>
        <p:spPr>
          <a:prstGeom prst="rect">
            <a:avLst/>
          </a:prstGeom>
        </p:spPr>
        <p:txBody>
          <a:bodyPr/>
          <a:lstStyle/>
          <a:p>
            <a:r>
              <a:t>The final stage we will look at is the end of the bootstrap, in which the bootloader jumps to the first instruction of the operating system.</a:t>
            </a:r>
          </a:p>
          <a:p>
            <a:r>
              <a:t> </a:t>
            </a:r>
          </a:p>
          <a:p>
            <a:r>
              <a:t>The CPU then executes the operating system software, which is responsible for setting up the execution environment for applications and the starting application execution.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a:spLocks noGrp="1" noRot="1" noChangeAspect="1"/>
          </p:cNvSpPr>
          <p:nvPr>
            <p:ph type="sldImg"/>
          </p:nvPr>
        </p:nvSpPr>
        <p:spPr>
          <a:xfrm>
            <a:off x="1143000" y="685800"/>
            <a:ext cx="4572000" cy="3429000"/>
          </a:xfrm>
          <a:prstGeom prst="rect">
            <a:avLst/>
          </a:prstGeom>
        </p:spPr>
        <p:txBody>
          <a:bodyPr/>
          <a:lstStyle/>
          <a:p>
            <a:endParaRPr/>
          </a:p>
        </p:txBody>
      </p:sp>
      <p:sp>
        <p:nvSpPr>
          <p:cNvPr id="712" name="Shape 712"/>
          <p:cNvSpPr>
            <a:spLocks noGrp="1"/>
          </p:cNvSpPr>
          <p:nvPr>
            <p:ph type="body" sz="quarter" idx="1"/>
          </p:nvPr>
        </p:nvSpPr>
        <p:spPr>
          <a:prstGeom prst="rect">
            <a:avLst/>
          </a:prstGeom>
        </p:spPr>
        <p:txBody>
          <a:bodyPr/>
          <a:lstStyle/>
          <a:p>
            <a:r>
              <a:t>The Linux kernel is the software or operating system kernel that is responsible for optimally managing the embedded system’s hardware resources. </a:t>
            </a:r>
          </a:p>
          <a:p>
            <a:r>
              <a:t> </a:t>
            </a:r>
          </a:p>
          <a:p>
            <a:r>
              <a:t>It offers a range of services that perform a variety of essential functions for an operating system. This includes process management and scheduling via mechanisms such as task schedulers. This is primarily to do with how the CPU allocates its resources to different processes that require execution concurrently, and how they are scheduled to prevent any conflicts or interrupts within the system.</a:t>
            </a:r>
          </a:p>
          <a:p>
            <a:r>
              <a:t> </a:t>
            </a:r>
          </a:p>
          <a:p>
            <a:r>
              <a:t>It also offers the ability for processes to communicate with each other and to share data via inter-process communication. This can be achieved in a variety of ways. One method is via sockets, which send data via a network interface to another process. Another method is shared memory, in which multiple processes have access to the same block of memory. The processes can then alter this block and share information.</a:t>
            </a:r>
          </a:p>
          <a:p>
            <a:r>
              <a:t> </a:t>
            </a:r>
          </a:p>
          <a:p>
            <a:r>
              <a:t>Memory and I/O management are also included. We briefly looked at memory management in earlier slides, at how devices are allotted address ranges in memory. I/O management is supported via device drivers, allowing the user to control or interact with external devices that are attached to the system.</a:t>
            </a:r>
          </a:p>
          <a:p>
            <a:r>
              <a:t> </a:t>
            </a:r>
          </a:p>
          <a:p>
            <a:r>
              <a:t>There is also support for a range of file system types that detail the structure of how information is stored, laid out, and accessed on the system.</a:t>
            </a:r>
          </a:p>
          <a:p>
            <a:r>
              <a:t> </a:t>
            </a:r>
          </a:p>
          <a:p>
            <a:r>
              <a:t>Additionally, there is support for network management such as network protocols and network device drivers. Users have the ability to configure network settings and enable them to interact with networks.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Shape 735"/>
          <p:cNvSpPr>
            <a:spLocks noGrp="1" noRot="1" noChangeAspect="1"/>
          </p:cNvSpPr>
          <p:nvPr>
            <p:ph type="sldImg"/>
          </p:nvPr>
        </p:nvSpPr>
        <p:spPr>
          <a:xfrm>
            <a:off x="1143000" y="685800"/>
            <a:ext cx="4572000" cy="3429000"/>
          </a:xfrm>
          <a:prstGeom prst="rect">
            <a:avLst/>
          </a:prstGeom>
        </p:spPr>
        <p:txBody>
          <a:bodyPr/>
          <a:lstStyle/>
          <a:p>
            <a:endParaRPr/>
          </a:p>
        </p:txBody>
      </p:sp>
      <p:sp>
        <p:nvSpPr>
          <p:cNvPr id="736" name="Shape 736"/>
          <p:cNvSpPr>
            <a:spLocks noGrp="1"/>
          </p:cNvSpPr>
          <p:nvPr>
            <p:ph type="body" sz="quarter" idx="1"/>
          </p:nvPr>
        </p:nvSpPr>
        <p:spPr>
          <a:prstGeom prst="rect">
            <a:avLst/>
          </a:prstGeom>
        </p:spPr>
        <p:txBody>
          <a:bodyPr/>
          <a:lstStyle/>
          <a:p>
            <a:r>
              <a:rPr dirty="0"/>
              <a:t>The Linux kernel takes advantage of a layered operating system architecture. This leads to the operating system being divided into two main layers. One layer is user space; this layer is typically the higher-level parts of the system and mainly consists of applications or system programs, essentially, code that does not run on the operating system’s kernel. This is built on top of the kernel space layer. This is where the kernel operates, executing services for the system. These two layers have different address spaces. </a:t>
            </a:r>
          </a:p>
          <a:p>
            <a:r>
              <a:rPr dirty="0"/>
              <a:t> </a:t>
            </a:r>
          </a:p>
          <a:p>
            <a:r>
              <a:rPr dirty="0"/>
              <a:t>Basic services are delivered by one single executable. This is in line with monolithic kernels, where the entire operating system works in kernel space. </a:t>
            </a:r>
          </a:p>
          <a:p>
            <a:r>
              <a:rPr dirty="0"/>
              <a:t> </a:t>
            </a:r>
          </a:p>
          <a:p>
            <a:r>
              <a:rPr dirty="0"/>
              <a:t>These services can be extended or added to at run-time by using loadable kernel modules.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Shape 763"/>
          <p:cNvSpPr>
            <a:spLocks noGrp="1" noRot="1" noChangeAspect="1"/>
          </p:cNvSpPr>
          <p:nvPr>
            <p:ph type="sldImg"/>
          </p:nvPr>
        </p:nvSpPr>
        <p:spPr>
          <a:xfrm>
            <a:off x="1143000" y="685800"/>
            <a:ext cx="4572000" cy="3429000"/>
          </a:xfrm>
          <a:prstGeom prst="rect">
            <a:avLst/>
          </a:prstGeom>
        </p:spPr>
        <p:txBody>
          <a:bodyPr/>
          <a:lstStyle/>
          <a:p>
            <a:endParaRPr/>
          </a:p>
        </p:txBody>
      </p:sp>
      <p:sp>
        <p:nvSpPr>
          <p:cNvPr id="764" name="Shape 764"/>
          <p:cNvSpPr>
            <a:spLocks noGrp="1"/>
          </p:cNvSpPr>
          <p:nvPr>
            <p:ph type="body" sz="quarter" idx="1"/>
          </p:nvPr>
        </p:nvSpPr>
        <p:spPr>
          <a:prstGeom prst="rect">
            <a:avLst/>
          </a:prstGeom>
        </p:spPr>
        <p:txBody>
          <a:bodyPr/>
          <a:lstStyle/>
          <a:p>
            <a:r>
              <a:t>One advantage to the Linux kernel layout is it provides good separation between applications or system programs and the kernel. This means that any bugs that occur in user space will not affect or corrupt the kernel.</a:t>
            </a:r>
          </a:p>
          <a:p>
            <a:r>
              <a:t> </a:t>
            </a:r>
          </a:p>
          <a:p>
            <a:r>
              <a:t>However, the disadvantage to it is that if there is a bug in one kernel component, which could be a new device driver, it has the potential to crash the whole system.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F8DDF7C7-3008-4DC4-9F8B-1490BCFC99E7}" type="slidenum">
              <a:rPr lang="en-US" altLang="en-US" smtClean="0"/>
              <a:pPr>
                <a:defRPr/>
              </a:pPr>
              <a:t>13</a:t>
            </a:fld>
            <a:endParaRPr lang="en-US" altLang="en-US"/>
          </a:p>
        </p:txBody>
      </p:sp>
    </p:spTree>
    <p:extLst>
      <p:ext uri="{BB962C8B-B14F-4D97-AF65-F5344CB8AC3E}">
        <p14:creationId xmlns:p14="http://schemas.microsoft.com/office/powerpoint/2010/main" val="886051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xfrm>
            <a:off x="1143000" y="685800"/>
            <a:ext cx="4572000" cy="3429000"/>
          </a:xfrm>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r>
              <a:t>A typical Linux-based embedded system is made up of numerous components. One of these components is the bootloader. This is a piece of software that is executed at power-up and sets up the hardware to run the operating system.</a:t>
            </a:r>
          </a:p>
          <a:p>
            <a:r>
              <a:t> </a:t>
            </a:r>
          </a:p>
          <a:p>
            <a:r>
              <a:t>Another component is the device tree. This is a tree data structure with nodes that describe the physical devices in the hardware needed by the Linux kernel to initialize the device drivers.</a:t>
            </a:r>
          </a:p>
          <a:p>
            <a:r>
              <a:t> </a:t>
            </a:r>
          </a:p>
          <a:p>
            <a:r>
              <a:t>Also, potentially the main component is the Linux kernel. This is essentially the operating system code and provides all of the services to manage hardware resources and many other tasks.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1143000" y="685800"/>
            <a:ext cx="4572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t>System programs are user-friendly utilities that implement and provide access to deeper-lying operating system services.</a:t>
            </a:r>
          </a:p>
          <a:p>
            <a:r>
              <a:t> </a:t>
            </a:r>
          </a:p>
          <a:p>
            <a:r>
              <a:t>The applications are software that implement the functionality that the system is required to provide to the user.</a:t>
            </a:r>
          </a:p>
          <a:p>
            <a:r>
              <a:t> </a:t>
            </a:r>
          </a:p>
          <a:p>
            <a:r>
              <a:t>The root file system is the container of the Linux kernel configuration files, system programs, and the applications.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noRot="1" noChangeAspect="1"/>
          </p:cNvSpPr>
          <p:nvPr>
            <p:ph type="sldImg"/>
          </p:nvPr>
        </p:nvSpPr>
        <p:spPr>
          <a:xfrm>
            <a:off x="1143000" y="685800"/>
            <a:ext cx="4572000" cy="3429000"/>
          </a:xfrm>
          <a:prstGeom prst="rect">
            <a:avLst/>
          </a:prstGeom>
        </p:spPr>
        <p:txBody>
          <a:bodyPr/>
          <a:lstStyle/>
          <a:p>
            <a:endParaRPr/>
          </a:p>
        </p:txBody>
      </p:sp>
      <p:sp>
        <p:nvSpPr>
          <p:cNvPr id="441" name="Shape 441"/>
          <p:cNvSpPr>
            <a:spLocks noGrp="1"/>
          </p:cNvSpPr>
          <p:nvPr>
            <p:ph type="body" sz="quarter" idx="1"/>
          </p:nvPr>
        </p:nvSpPr>
        <p:spPr>
          <a:prstGeom prst="rect">
            <a:avLst/>
          </a:prstGeom>
        </p:spPr>
        <p:txBody>
          <a:bodyPr/>
          <a:lstStyle/>
          <a:p>
            <a:r>
              <a:t>When a system is powered-up, a program counter is set to a default known value, which is the reset vector. </a:t>
            </a:r>
          </a:p>
          <a:p>
            <a:r>
              <a:t> </a:t>
            </a:r>
          </a:p>
          <a:p>
            <a:r>
              <a:t>A program counter is a register that holds the address of the instruction that is next to be run. </a:t>
            </a:r>
          </a:p>
          <a:p>
            <a:r>
              <a:t> </a:t>
            </a:r>
          </a:p>
          <a:p>
            <a:r>
              <a:t>The reset vector is a pointer to an address that contains the first instruction to be executed for the firmware.</a:t>
            </a:r>
          </a:p>
          <a:p>
            <a:r>
              <a:t> </a:t>
            </a:r>
          </a:p>
          <a:p>
            <a:r>
              <a:t>The bootloader is the first thing to be run and will take care of providing the processer with all the information it needs, such as startup software location, how to access it, and where the stack is located.</a:t>
            </a:r>
          </a:p>
          <a:p>
            <a:r>
              <a:t> </a:t>
            </a:r>
          </a:p>
          <a:p>
            <a:r>
              <a:t>The specific operations performed in the bootloader are dependent on the system’s architecture.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xfrm>
            <a:off x="1143000" y="685800"/>
            <a:ext cx="4572000" cy="3429000"/>
          </a:xfrm>
          <a:prstGeom prst="rect">
            <a:avLst/>
          </a:prstGeom>
        </p:spPr>
        <p:txBody>
          <a:bodyPr/>
          <a:lstStyle/>
          <a:p>
            <a:endParaRPr/>
          </a:p>
        </p:txBody>
      </p:sp>
      <p:sp>
        <p:nvSpPr>
          <p:cNvPr id="472" name="Shape 472"/>
          <p:cNvSpPr>
            <a:spLocks noGrp="1"/>
          </p:cNvSpPr>
          <p:nvPr>
            <p:ph type="body" sz="quarter" idx="1"/>
          </p:nvPr>
        </p:nvSpPr>
        <p:spPr>
          <a:prstGeom prst="rect">
            <a:avLst/>
          </a:prstGeom>
        </p:spPr>
        <p:txBody>
          <a:bodyPr/>
          <a:lstStyle/>
          <a:p>
            <a:r>
              <a:t>Looking back to the two different implementations of the reference hardware model, we can see how the bootloader is used differently.</a:t>
            </a:r>
          </a:p>
          <a:p>
            <a:r>
              <a:t> </a:t>
            </a:r>
          </a:p>
          <a:p>
            <a:r>
              <a:t>For the microcontroller-based implementation, all of the software is stored in a form of persistent storage that is embedded into the microcontroller. This software is executed from the persistent storage.</a:t>
            </a:r>
          </a:p>
          <a:p>
            <a:r>
              <a:t> </a:t>
            </a:r>
          </a:p>
          <a:p>
            <a:r>
              <a:t>The CPU reset vector that points to the bootloader is located in the boot flash.</a:t>
            </a:r>
          </a:p>
          <a:p>
            <a:r>
              <a:t> </a:t>
            </a:r>
          </a:p>
          <a:p>
            <a:r>
              <a:t>Finally, the RAM is also embedded into the microcontroller and is exclusively used for data, the stack, and the heap.</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a:spLocks noGrp="1" noRot="1" noChangeAspect="1"/>
          </p:cNvSpPr>
          <p:nvPr>
            <p:ph type="sldImg"/>
          </p:nvPr>
        </p:nvSpPr>
        <p:spPr>
          <a:xfrm>
            <a:off x="1143000" y="685800"/>
            <a:ext cx="4572000" cy="3429000"/>
          </a:xfrm>
          <a:prstGeom prst="rect">
            <a:avLst/>
          </a:prstGeom>
        </p:spPr>
        <p:txBody>
          <a:bodyPr/>
          <a:lstStyle/>
          <a:p>
            <a:endParaRPr/>
          </a:p>
        </p:txBody>
      </p:sp>
      <p:sp>
        <p:nvSpPr>
          <p:cNvPr id="504" name="Shape 504"/>
          <p:cNvSpPr>
            <a:spLocks noGrp="1"/>
          </p:cNvSpPr>
          <p:nvPr>
            <p:ph type="body" sz="quarter" idx="1"/>
          </p:nvPr>
        </p:nvSpPr>
        <p:spPr>
          <a:prstGeom prst="rect">
            <a:avLst/>
          </a:prstGeom>
        </p:spPr>
        <p:txBody>
          <a:bodyPr/>
          <a:lstStyle/>
          <a:p>
            <a:r>
              <a:rPr dirty="0"/>
              <a:t>For the system-on-chip based implementation of the reference hardware model, it is arranged differently.</a:t>
            </a:r>
          </a:p>
          <a:p>
            <a:r>
              <a:rPr dirty="0"/>
              <a:t> </a:t>
            </a:r>
          </a:p>
          <a:p>
            <a:r>
              <a:rPr dirty="0"/>
              <a:t>The bootloader is still stored in boot flash, similar to the microcontroller implementation, as well as the CPU reset vector.</a:t>
            </a:r>
          </a:p>
          <a:p>
            <a:r>
              <a:rPr dirty="0"/>
              <a:t> </a:t>
            </a:r>
          </a:p>
          <a:p>
            <a:r>
              <a:rPr dirty="0"/>
              <a:t>But unlike the microcontroller, the software such as applications, system programs, operating system, and device tree are stored on the mass memory flash but are loaded onto RAM by the bootloader.</a:t>
            </a:r>
          </a:p>
          <a:p>
            <a:r>
              <a:rPr dirty="0"/>
              <a:t> </a:t>
            </a:r>
          </a:p>
          <a:p>
            <a:r>
              <a:rPr dirty="0"/>
              <a:t>Finally, the RAM is external to the system-on-chip and it will store what was loaded onto it by the bootloader, as well as data, the stack, and the heap.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1143000" y="685800"/>
            <a:ext cx="4572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dirty="0"/>
              <a:t>Let’s look at an example of the bootloader’s operations for the system-on-chip implementation.</a:t>
            </a:r>
          </a:p>
          <a:p>
            <a:r>
              <a:rPr dirty="0"/>
              <a:t> </a:t>
            </a:r>
          </a:p>
          <a:p>
            <a:r>
              <a:rPr dirty="0"/>
              <a:t>The memory map for this scenario will look like this.</a:t>
            </a:r>
          </a:p>
          <a:p>
            <a:r>
              <a:rPr dirty="0"/>
              <a:t> </a:t>
            </a:r>
          </a:p>
          <a:p>
            <a:r>
              <a:rPr dirty="0"/>
              <a:t>The RAM will be 512 kilobytes and will be assigned the addresses 0x0002_0000 to 0x0003_FFFF.</a:t>
            </a:r>
          </a:p>
          <a:p>
            <a:r>
              <a:rPr dirty="0"/>
              <a:t> </a:t>
            </a:r>
          </a:p>
          <a:p>
            <a:r>
              <a:rPr dirty="0"/>
              <a:t>The mass memory flash will be 256 kilobytes and will be assigned the addresses 0x0001_0000 to 0x0001_FFFF.</a:t>
            </a:r>
          </a:p>
          <a:p>
            <a:r>
              <a:rPr dirty="0"/>
              <a:t> </a:t>
            </a:r>
          </a:p>
          <a:p>
            <a:r>
              <a:rPr dirty="0"/>
              <a:t>Then finally, the boot flash will also be 256 kilobytes and will be assigned the addresses 0x000_0000 to 0x0000_FFFF.</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xfrm>
            <a:off x="1143000" y="685800"/>
            <a:ext cx="4572000" cy="3429000"/>
          </a:xfrm>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r>
              <a:t>This is the state of the memory map before power up.</a:t>
            </a:r>
          </a:p>
          <a:p>
            <a:r>
              <a:t> </a:t>
            </a:r>
          </a:p>
          <a:p>
            <a:r>
              <a:t>The boot flash address range is preloaded with the bootloader. In this diagram, the first bootloader instruction will be positioned at 0x0000_0FFF while the final instruction will be at 0x0000_AFFF.</a:t>
            </a:r>
          </a:p>
          <a:p>
            <a:r>
              <a:t> </a:t>
            </a:r>
          </a:p>
          <a:p>
            <a:r>
              <a:t>The mass memory flash address range will be preloaded with the components such as the device tree, the operating system, the systems programs, and the applications.</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 Id="rId4" Type="http://schemas.openxmlformats.org/officeDocument/2006/relationships/image" Target="../media/image4.pn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jpeg" /><Relationship Id="rId1" Type="http://schemas.openxmlformats.org/officeDocument/2006/relationships/slideMaster" Target="../slideMasters/slideMaster1.xml" /><Relationship Id="rId4" Type="http://schemas.openxmlformats.org/officeDocument/2006/relationships/image" Target="../media/image1.png"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2.xml" /><Relationship Id="rId4" Type="http://schemas.openxmlformats.org/officeDocument/2006/relationships/image" Target="../media/image4.png"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jpeg" /><Relationship Id="rId1" Type="http://schemas.openxmlformats.org/officeDocument/2006/relationships/slideMaster" Target="../slideMasters/slideMaster2.xml" /><Relationship Id="rId4" Type="http://schemas.openxmlformats.org/officeDocument/2006/relationships/image" Target="../media/image1.png" /></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2.xml" /><Relationship Id="rId4" Type="http://schemas.openxmlformats.org/officeDocument/2006/relationships/image" Target="../media/image4.png"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 Id="rId4" Type="http://schemas.openxmlformats.org/officeDocument/2006/relationships/image" Target="../media/image4.png" /></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2.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2.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Master" Target="../slideMasters/slideMaster2.xml" /></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3.xml" /><Relationship Id="rId4" Type="http://schemas.openxmlformats.org/officeDocument/2006/relationships/image" Target="../media/image4.png" /></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jpeg" /><Relationship Id="rId1" Type="http://schemas.openxmlformats.org/officeDocument/2006/relationships/slideMaster" Target="../slideMasters/slideMaster3.xml" /><Relationship Id="rId4" Type="http://schemas.openxmlformats.org/officeDocument/2006/relationships/image" Target="../media/image1.png" /></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3.xml" /><Relationship Id="rId4" Type="http://schemas.openxmlformats.org/officeDocument/2006/relationships/image" Target="../media/image4.png"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3.xml" /></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3.xml" /></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3.xml" /></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Master" Target="../slideMasters/slideMaster3.xml" /></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13_Title Slide">
    <p:spTree>
      <p:nvGrpSpPr>
        <p:cNvPr id="1" name=""/>
        <p:cNvGrpSpPr/>
        <p:nvPr/>
      </p:nvGrpSpPr>
      <p:grpSpPr>
        <a:xfrm>
          <a:off x="0" y="0"/>
          <a:ext cx="0" cy="0"/>
          <a:chOff x="0" y="0"/>
          <a:chExt cx="0" cy="0"/>
        </a:xfrm>
      </p:grpSpPr>
      <p:pic>
        <p:nvPicPr>
          <p:cNvPr id="13" name="Picture 7" descr="Picture 7"/>
          <p:cNvPicPr>
            <a:picLocks noChangeAspect="1"/>
          </p:cNvPicPr>
          <p:nvPr/>
        </p:nvPicPr>
        <p:blipFill>
          <a:blip r:embed="rId2"/>
          <a:stretch>
            <a:fillRect/>
          </a:stretch>
        </p:blipFill>
        <p:spPr>
          <a:xfrm>
            <a:off x="-1" y="0"/>
            <a:ext cx="9155644" cy="6858000"/>
          </a:xfrm>
          <a:prstGeom prst="rect">
            <a:avLst/>
          </a:prstGeom>
          <a:ln w="12700">
            <a:miter lim="400000"/>
          </a:ln>
        </p:spPr>
      </p:pic>
      <p:pic>
        <p:nvPicPr>
          <p:cNvPr id="14" name="Picture 14" descr="Picture 14"/>
          <p:cNvPicPr>
            <a:picLocks noChangeAspect="1"/>
          </p:cNvPicPr>
          <p:nvPr/>
        </p:nvPicPr>
        <p:blipFill>
          <a:blip r:embed="rId3"/>
          <a:stretch>
            <a:fillRect/>
          </a:stretch>
        </p:blipFill>
        <p:spPr>
          <a:xfrm>
            <a:off x="5" y="1587"/>
            <a:ext cx="9121379" cy="6950076"/>
          </a:xfrm>
          <a:prstGeom prst="rect">
            <a:avLst/>
          </a:prstGeom>
          <a:ln w="12700">
            <a:miter lim="400000"/>
          </a:ln>
        </p:spPr>
      </p:pic>
      <p:sp>
        <p:nvSpPr>
          <p:cNvPr id="15" name="Rectangle 10"/>
          <p:cNvSpPr/>
          <p:nvPr/>
        </p:nvSpPr>
        <p:spPr>
          <a:xfrm>
            <a:off x="2559848"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6"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7" name="Rectangle 12"/>
          <p:cNvSpPr/>
          <p:nvPr/>
        </p:nvSpPr>
        <p:spPr>
          <a:xfrm rot="5400000">
            <a:off x="4954389" y="788793"/>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8"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9"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20"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22" name="Title Text"/>
          <p:cNvSpPr txBox="1">
            <a:spLocks noGrp="1"/>
          </p:cNvSpPr>
          <p:nvPr>
            <p:ph type="title"/>
          </p:nvPr>
        </p:nvSpPr>
        <p:spPr>
          <a:xfrm>
            <a:off x="4987205" y="2071019"/>
            <a:ext cx="3784131" cy="1556425"/>
          </a:xfrm>
          <a:prstGeom prst="rect">
            <a:avLst/>
          </a:prstGeom>
        </p:spPr>
        <p:txBody>
          <a:bodyPr anchor="ctr"/>
          <a:lstStyle>
            <a:lvl1pPr algn="r">
              <a:defRPr sz="5500" b="0" spc="-99">
                <a:solidFill>
                  <a:srgbClr val="FFFFFF"/>
                </a:solidFill>
              </a:defRPr>
            </a:lvl1pPr>
          </a:lstStyle>
          <a:p>
            <a:r>
              <a:t>Title Text</a:t>
            </a:r>
          </a:p>
        </p:txBody>
      </p:sp>
      <p:sp>
        <p:nvSpPr>
          <p:cNvPr id="23"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24"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11646584"/>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 column slide ">
    <p:spTree>
      <p:nvGrpSpPr>
        <p:cNvPr id="1" name=""/>
        <p:cNvGrpSpPr/>
        <p:nvPr/>
      </p:nvGrpSpPr>
      <p:grpSpPr>
        <a:xfrm>
          <a:off x="0" y="0"/>
          <a:ext cx="0" cy="0"/>
          <a:chOff x="0" y="0"/>
          <a:chExt cx="0" cy="0"/>
        </a:xfrm>
      </p:grpSpPr>
      <p:sp>
        <p:nvSpPr>
          <p:cNvPr id="1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46" name="Straight Connector 10"/>
          <p:cNvSpPr/>
          <p:nvPr/>
        </p:nvSpPr>
        <p:spPr>
          <a:xfrm flipH="1">
            <a:off x="4572004" y="1662113"/>
            <a:ext cx="1" cy="4473576"/>
          </a:xfrm>
          <a:prstGeom prst="line">
            <a:avLst/>
          </a:prstGeom>
          <a:ln w="12700">
            <a:solidFill>
              <a:schemeClr val="accent1"/>
            </a:solidFill>
            <a:miter/>
          </a:ln>
        </p:spPr>
        <p:txBody>
          <a:bodyPr lIns="45719" rIns="45719"/>
          <a:lstStyle/>
          <a:p>
            <a:endParaRPr>
              <a:sym typeface="Calibri"/>
            </a:endParaRPr>
          </a:p>
        </p:txBody>
      </p:sp>
      <p:sp>
        <p:nvSpPr>
          <p:cNvPr id="147" name="Title Text"/>
          <p:cNvSpPr txBox="1">
            <a:spLocks noGrp="1"/>
          </p:cNvSpPr>
          <p:nvPr>
            <p:ph type="title"/>
          </p:nvPr>
        </p:nvSpPr>
        <p:spPr>
          <a:prstGeom prst="rect">
            <a:avLst/>
          </a:prstGeom>
        </p:spPr>
        <p:txBody>
          <a:bodyPr/>
          <a:lstStyle/>
          <a:p>
            <a:r>
              <a:t>Title Text</a:t>
            </a:r>
          </a:p>
        </p:txBody>
      </p:sp>
      <p:sp>
        <p:nvSpPr>
          <p:cNvPr id="148" name="Body Level One…"/>
          <p:cNvSpPr txBox="1">
            <a:spLocks noGrp="1"/>
          </p:cNvSpPr>
          <p:nvPr>
            <p:ph type="body" sz="quarter" idx="1"/>
          </p:nvPr>
        </p:nvSpPr>
        <p:spPr>
          <a:xfrm>
            <a:off x="369095" y="1040835"/>
            <a:ext cx="8385573" cy="344489"/>
          </a:xfrm>
          <a:prstGeom prst="rect">
            <a:avLst/>
          </a:prstGeom>
        </p:spPr>
        <p:txBody>
          <a:bodyPr>
            <a:normAutofit/>
          </a:bodyPr>
          <a:lstStyle>
            <a:lvl1pPr>
              <a:spcBef>
                <a:spcPts val="0"/>
              </a:spcBef>
              <a:defRPr>
                <a:solidFill>
                  <a:srgbClr val="778C9F"/>
                </a:solidFill>
              </a:defRPr>
            </a:lvl1pPr>
            <a:lvl2pPr>
              <a:spcBef>
                <a:spcPts val="0"/>
              </a:spcBef>
              <a:defRPr>
                <a:solidFill>
                  <a:srgbClr val="778C9F"/>
                </a:solidFill>
              </a:defRPr>
            </a:lvl2pPr>
            <a:lvl3pPr>
              <a:spcBef>
                <a:spcPts val="0"/>
              </a:spcBef>
              <a:defRPr>
                <a:solidFill>
                  <a:srgbClr val="778C9F"/>
                </a:solidFill>
              </a:defRPr>
            </a:lvl3pPr>
            <a:lvl4pPr>
              <a:spcBef>
                <a:spcPts val="0"/>
              </a:spcBef>
              <a:defRPr>
                <a:solidFill>
                  <a:srgbClr val="778C9F"/>
                </a:solidFill>
              </a:defRPr>
            </a:lvl4pPr>
            <a:lvl5pPr>
              <a:spcBef>
                <a:spcPts val="0"/>
              </a:spcBef>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49" name="Text Placeholder 131"/>
          <p:cNvSpPr>
            <a:spLocks noGrp="1"/>
          </p:cNvSpPr>
          <p:nvPr>
            <p:ph type="body" sz="quarter" idx="21"/>
          </p:nvPr>
        </p:nvSpPr>
        <p:spPr>
          <a:xfrm>
            <a:off x="369098" y="1620482"/>
            <a:ext cx="3999707" cy="560697"/>
          </a:xfrm>
          <a:prstGeom prst="rect">
            <a:avLst/>
          </a:prstGeom>
        </p:spPr>
        <p:txBody>
          <a:bodyPr anchor="b">
            <a:normAutofit/>
          </a:bodyPr>
          <a:lstStyle/>
          <a:p>
            <a:pPr>
              <a:spcBef>
                <a:spcPts val="600"/>
              </a:spcBef>
              <a:defRPr b="1">
                <a:solidFill>
                  <a:schemeClr val="accent1"/>
                </a:solidFill>
              </a:defRPr>
            </a:pPr>
            <a:endParaRPr/>
          </a:p>
        </p:txBody>
      </p:sp>
      <p:sp>
        <p:nvSpPr>
          <p:cNvPr id="150" name="Text Placeholder 131"/>
          <p:cNvSpPr>
            <a:spLocks noGrp="1"/>
          </p:cNvSpPr>
          <p:nvPr>
            <p:ph type="body" sz="quarter" idx="22"/>
          </p:nvPr>
        </p:nvSpPr>
        <p:spPr>
          <a:xfrm>
            <a:off x="4756154" y="1620482"/>
            <a:ext cx="3999707"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35479886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column slide ">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60" name="Group 6"/>
          <p:cNvGrpSpPr/>
          <p:nvPr/>
        </p:nvGrpSpPr>
        <p:grpSpPr>
          <a:xfrm>
            <a:off x="3111107" y="1754194"/>
            <a:ext cx="2927747" cy="4305301"/>
            <a:chOff x="0" y="0"/>
            <a:chExt cx="3903662" cy="4305300"/>
          </a:xfrm>
        </p:grpSpPr>
        <p:sp>
          <p:nvSpPr>
            <p:cNvPr id="158"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59"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61" name="Title Text"/>
          <p:cNvSpPr txBox="1">
            <a:spLocks noGrp="1"/>
          </p:cNvSpPr>
          <p:nvPr>
            <p:ph type="title"/>
          </p:nvPr>
        </p:nvSpPr>
        <p:spPr>
          <a:prstGeom prst="rect">
            <a:avLst/>
          </a:prstGeom>
        </p:spPr>
        <p:txBody>
          <a:bodyPr/>
          <a:lstStyle/>
          <a:p>
            <a:r>
              <a:t>Title Text</a:t>
            </a:r>
          </a:p>
        </p:txBody>
      </p:sp>
      <p:sp>
        <p:nvSpPr>
          <p:cNvPr id="162"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63" name="Text Placeholder 131"/>
          <p:cNvSpPr>
            <a:spLocks noGrp="1"/>
          </p:cNvSpPr>
          <p:nvPr>
            <p:ph type="body" sz="quarter" idx="21"/>
          </p:nvPr>
        </p:nvSpPr>
        <p:spPr>
          <a:xfrm>
            <a:off x="369098" y="1611051"/>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64" name="Text Placeholder 131"/>
          <p:cNvSpPr>
            <a:spLocks noGrp="1"/>
          </p:cNvSpPr>
          <p:nvPr>
            <p:ph type="body" sz="quarter" idx="22"/>
          </p:nvPr>
        </p:nvSpPr>
        <p:spPr>
          <a:xfrm>
            <a:off x="3314998" y="1611051"/>
            <a:ext cx="2519960" cy="560697"/>
          </a:xfrm>
          <a:prstGeom prst="rect">
            <a:avLst/>
          </a:prstGeom>
        </p:spPr>
        <p:txBody>
          <a:bodyPr anchor="b">
            <a:normAutofit/>
          </a:bodyPr>
          <a:lstStyle/>
          <a:p>
            <a:pPr>
              <a:spcBef>
                <a:spcPts val="600"/>
              </a:spcBef>
              <a:defRPr b="1">
                <a:solidFill>
                  <a:schemeClr val="accent1"/>
                </a:solidFill>
              </a:defRPr>
            </a:pPr>
            <a:endParaRPr/>
          </a:p>
        </p:txBody>
      </p:sp>
      <p:sp>
        <p:nvSpPr>
          <p:cNvPr id="165" name="Text Placeholder 131"/>
          <p:cNvSpPr>
            <a:spLocks noGrp="1"/>
          </p:cNvSpPr>
          <p:nvPr>
            <p:ph type="body" sz="quarter" idx="23"/>
          </p:nvPr>
        </p:nvSpPr>
        <p:spPr>
          <a:xfrm>
            <a:off x="6224587" y="1611051"/>
            <a:ext cx="2519960"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381777715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col_narrow_wide">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73" name="Straight Connector 5"/>
          <p:cNvSpPr/>
          <p:nvPr/>
        </p:nvSpPr>
        <p:spPr>
          <a:xfrm flipH="1">
            <a:off x="2425308" y="1631955"/>
            <a:ext cx="1" cy="4086225"/>
          </a:xfrm>
          <a:prstGeom prst="line">
            <a:avLst/>
          </a:prstGeom>
          <a:ln w="12700">
            <a:solidFill>
              <a:schemeClr val="accent1"/>
            </a:solidFill>
            <a:miter/>
          </a:ln>
        </p:spPr>
        <p:txBody>
          <a:bodyPr lIns="45719" rIns="45719"/>
          <a:lstStyle/>
          <a:p>
            <a:endParaRPr>
              <a:sym typeface="Calibri"/>
            </a:endParaRPr>
          </a:p>
        </p:txBody>
      </p:sp>
      <p:sp>
        <p:nvSpPr>
          <p:cNvPr id="174" name="Title Text"/>
          <p:cNvSpPr txBox="1">
            <a:spLocks noGrp="1"/>
          </p:cNvSpPr>
          <p:nvPr>
            <p:ph type="title"/>
          </p:nvPr>
        </p:nvSpPr>
        <p:spPr>
          <a:prstGeom prst="rect">
            <a:avLst/>
          </a:prstGeom>
        </p:spPr>
        <p:txBody>
          <a:bodyPr/>
          <a:lstStyle/>
          <a:p>
            <a:r>
              <a:t>Title Text</a:t>
            </a:r>
          </a:p>
        </p:txBody>
      </p:sp>
      <p:sp>
        <p:nvSpPr>
          <p:cNvPr id="175"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664159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3 column slide ">
    <p:spTree>
      <p:nvGrpSpPr>
        <p:cNvPr id="1" name=""/>
        <p:cNvGrpSpPr/>
        <p:nvPr/>
      </p:nvGrpSpPr>
      <p:grpSpPr>
        <a:xfrm>
          <a:off x="0" y="0"/>
          <a:ext cx="0" cy="0"/>
          <a:chOff x="0" y="0"/>
          <a:chExt cx="0" cy="0"/>
        </a:xfrm>
      </p:grpSpPr>
      <p:sp>
        <p:nvSpPr>
          <p:cNvPr id="18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83" name="Straight Connector 6"/>
          <p:cNvSpPr/>
          <p:nvPr/>
        </p:nvSpPr>
        <p:spPr>
          <a:xfrm flipH="1">
            <a:off x="6699652" y="1746250"/>
            <a:ext cx="1" cy="4086225"/>
          </a:xfrm>
          <a:prstGeom prst="line">
            <a:avLst/>
          </a:prstGeom>
          <a:ln w="12700">
            <a:solidFill>
              <a:schemeClr val="accent1"/>
            </a:solidFill>
            <a:miter/>
          </a:ln>
        </p:spPr>
        <p:txBody>
          <a:bodyPr lIns="45719" rIns="45719"/>
          <a:lstStyle/>
          <a:p>
            <a:endParaRPr>
              <a:sym typeface="Calibri"/>
            </a:endParaRPr>
          </a:p>
        </p:txBody>
      </p:sp>
      <p:sp>
        <p:nvSpPr>
          <p:cNvPr id="184" name="Title Text"/>
          <p:cNvSpPr txBox="1">
            <a:spLocks noGrp="1"/>
          </p:cNvSpPr>
          <p:nvPr>
            <p:ph type="title"/>
          </p:nvPr>
        </p:nvSpPr>
        <p:spPr>
          <a:prstGeom prst="rect">
            <a:avLst/>
          </a:prstGeom>
        </p:spPr>
        <p:txBody>
          <a:bodyPr/>
          <a:lstStyle/>
          <a:p>
            <a:r>
              <a:t>Title Text</a:t>
            </a:r>
          </a:p>
        </p:txBody>
      </p:sp>
      <p:sp>
        <p:nvSpPr>
          <p:cNvPr id="185"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987926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 column slide with images">
    <p:spTree>
      <p:nvGrpSpPr>
        <p:cNvPr id="1" name=""/>
        <p:cNvGrpSpPr/>
        <p:nvPr/>
      </p:nvGrpSpPr>
      <p:grpSpPr>
        <a:xfrm>
          <a:off x="0" y="0"/>
          <a:ext cx="0" cy="0"/>
          <a:chOff x="0" y="0"/>
          <a:chExt cx="0" cy="0"/>
        </a:xfrm>
      </p:grpSpPr>
      <p:sp>
        <p:nvSpPr>
          <p:cNvPr id="1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95" name="Group 6"/>
          <p:cNvGrpSpPr/>
          <p:nvPr/>
        </p:nvGrpSpPr>
        <p:grpSpPr>
          <a:xfrm>
            <a:off x="3111107" y="1625600"/>
            <a:ext cx="2927747" cy="4305300"/>
            <a:chOff x="0" y="0"/>
            <a:chExt cx="3903662" cy="4305300"/>
          </a:xfrm>
        </p:grpSpPr>
        <p:sp>
          <p:nvSpPr>
            <p:cNvPr id="193"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94"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96" name="Title Text"/>
          <p:cNvSpPr txBox="1">
            <a:spLocks noGrp="1"/>
          </p:cNvSpPr>
          <p:nvPr>
            <p:ph type="title"/>
          </p:nvPr>
        </p:nvSpPr>
        <p:spPr>
          <a:prstGeom prst="rect">
            <a:avLst/>
          </a:prstGeom>
        </p:spPr>
        <p:txBody>
          <a:bodyPr/>
          <a:lstStyle/>
          <a:p>
            <a:r>
              <a:t>Title Text</a:t>
            </a:r>
          </a:p>
        </p:txBody>
      </p:sp>
      <p:sp>
        <p:nvSpPr>
          <p:cNvPr id="197"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98" name="Text Placeholder 131"/>
          <p:cNvSpPr>
            <a:spLocks noGrp="1"/>
          </p:cNvSpPr>
          <p:nvPr>
            <p:ph type="body" sz="quarter" idx="21"/>
          </p:nvPr>
        </p:nvSpPr>
        <p:spPr>
          <a:xfrm>
            <a:off x="369098" y="1562926"/>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99" name="Text Placeholder 131"/>
          <p:cNvSpPr>
            <a:spLocks noGrp="1"/>
          </p:cNvSpPr>
          <p:nvPr>
            <p:ph type="body" sz="quarter" idx="22"/>
          </p:nvPr>
        </p:nvSpPr>
        <p:spPr>
          <a:xfrm>
            <a:off x="3312019" y="1569937"/>
            <a:ext cx="2519960" cy="560697"/>
          </a:xfrm>
          <a:prstGeom prst="rect">
            <a:avLst/>
          </a:prstGeom>
        </p:spPr>
        <p:txBody>
          <a:bodyPr anchor="b">
            <a:normAutofit/>
          </a:bodyPr>
          <a:lstStyle/>
          <a:p>
            <a:pPr>
              <a:defRPr b="1">
                <a:solidFill>
                  <a:schemeClr val="accent1"/>
                </a:solidFill>
              </a:defRPr>
            </a:pPr>
            <a:endParaRPr/>
          </a:p>
        </p:txBody>
      </p:sp>
      <p:sp>
        <p:nvSpPr>
          <p:cNvPr id="200" name="Text Placeholder 131"/>
          <p:cNvSpPr>
            <a:spLocks noGrp="1"/>
          </p:cNvSpPr>
          <p:nvPr>
            <p:ph type="body" sz="quarter" idx="23"/>
          </p:nvPr>
        </p:nvSpPr>
        <p:spPr>
          <a:xfrm>
            <a:off x="6229699" y="1569937"/>
            <a:ext cx="2519960" cy="560697"/>
          </a:xfrm>
          <a:prstGeom prst="rect">
            <a:avLst/>
          </a:prstGeom>
        </p:spPr>
        <p:txBody>
          <a:bodyPr anchor="b">
            <a:normAutofit/>
          </a:bodyPr>
          <a:lstStyle/>
          <a:p>
            <a:pPr>
              <a:defRPr b="1">
                <a:solidFill>
                  <a:schemeClr val="accent1"/>
                </a:solidFill>
              </a:defRPr>
            </a:pPr>
            <a:endParaRPr/>
          </a:p>
        </p:txBody>
      </p:sp>
    </p:spTree>
    <p:extLst>
      <p:ext uri="{BB962C8B-B14F-4D97-AF65-F5344CB8AC3E}">
        <p14:creationId xmlns:p14="http://schemas.microsoft.com/office/powerpoint/2010/main" val="351507621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 column text with image">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08" name="Title Text"/>
          <p:cNvSpPr txBox="1">
            <a:spLocks noGrp="1"/>
          </p:cNvSpPr>
          <p:nvPr>
            <p:ph type="title"/>
          </p:nvPr>
        </p:nvSpPr>
        <p:spPr>
          <a:prstGeom prst="rect">
            <a:avLst/>
          </a:prstGeom>
        </p:spPr>
        <p:txBody>
          <a:bodyPr/>
          <a:lstStyle/>
          <a:p>
            <a:r>
              <a:t>Title Text</a:t>
            </a:r>
          </a:p>
        </p:txBody>
      </p:sp>
      <p:sp>
        <p:nvSpPr>
          <p:cNvPr id="209"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Picture Placeholder 5"/>
          <p:cNvSpPr>
            <a:spLocks noGrp="1"/>
          </p:cNvSpPr>
          <p:nvPr>
            <p:ph type="pic" sz="quarter" idx="21"/>
          </p:nvPr>
        </p:nvSpPr>
        <p:spPr>
          <a:xfrm>
            <a:off x="2515790" y="1671618"/>
            <a:ext cx="1955007" cy="1953685"/>
          </a:xfrm>
          <a:prstGeom prst="rect">
            <a:avLst/>
          </a:prstGeom>
        </p:spPr>
        <p:txBody>
          <a:bodyPr lIns="91439" tIns="45719" rIns="91439" bIns="45719"/>
          <a:lstStyle/>
          <a:p>
            <a:endParaRPr/>
          </a:p>
        </p:txBody>
      </p:sp>
      <p:sp>
        <p:nvSpPr>
          <p:cNvPr id="211" name="Picture Placeholder 5"/>
          <p:cNvSpPr>
            <a:spLocks noGrp="1"/>
          </p:cNvSpPr>
          <p:nvPr>
            <p:ph type="pic" sz="quarter" idx="22"/>
          </p:nvPr>
        </p:nvSpPr>
        <p:spPr>
          <a:xfrm>
            <a:off x="2515790" y="3809036"/>
            <a:ext cx="1955007" cy="1953684"/>
          </a:xfrm>
          <a:prstGeom prst="rect">
            <a:avLst/>
          </a:prstGeom>
        </p:spPr>
        <p:txBody>
          <a:bodyPr lIns="91439" tIns="45719" rIns="91439" bIns="45719"/>
          <a:lstStyle/>
          <a:p>
            <a:endParaRPr/>
          </a:p>
        </p:txBody>
      </p:sp>
      <p:sp>
        <p:nvSpPr>
          <p:cNvPr id="212" name="Picture Placeholder 5"/>
          <p:cNvSpPr>
            <a:spLocks noGrp="1"/>
          </p:cNvSpPr>
          <p:nvPr>
            <p:ph type="pic" sz="quarter" idx="23"/>
          </p:nvPr>
        </p:nvSpPr>
        <p:spPr>
          <a:xfrm>
            <a:off x="6799661" y="1671618"/>
            <a:ext cx="1955007" cy="1953685"/>
          </a:xfrm>
          <a:prstGeom prst="rect">
            <a:avLst/>
          </a:prstGeom>
        </p:spPr>
        <p:txBody>
          <a:bodyPr lIns="91439" tIns="45719" rIns="91439" bIns="45719"/>
          <a:lstStyle/>
          <a:p>
            <a:endParaRPr/>
          </a:p>
        </p:txBody>
      </p:sp>
      <p:sp>
        <p:nvSpPr>
          <p:cNvPr id="213" name="Picture Placeholder 5"/>
          <p:cNvSpPr>
            <a:spLocks noGrp="1"/>
          </p:cNvSpPr>
          <p:nvPr>
            <p:ph type="pic" sz="quarter" idx="24"/>
          </p:nvPr>
        </p:nvSpPr>
        <p:spPr>
          <a:xfrm>
            <a:off x="6799661" y="3809036"/>
            <a:ext cx="1955007" cy="1953684"/>
          </a:xfrm>
          <a:prstGeom prst="rect">
            <a:avLst/>
          </a:prstGeom>
        </p:spPr>
        <p:txBody>
          <a:bodyPr lIns="91439" tIns="45719" rIns="91439" bIns="45719"/>
          <a:lstStyle/>
          <a:p>
            <a:endParaRPr/>
          </a:p>
        </p:txBody>
      </p:sp>
      <p:sp>
        <p:nvSpPr>
          <p:cNvPr id="214" name="Text Placeholder 7"/>
          <p:cNvSpPr>
            <a:spLocks noGrp="1"/>
          </p:cNvSpPr>
          <p:nvPr>
            <p:ph type="body" sz="quarter" idx="25"/>
          </p:nvPr>
        </p:nvSpPr>
        <p:spPr>
          <a:xfrm>
            <a:off x="369094" y="1671609"/>
            <a:ext cx="1955006" cy="4086226"/>
          </a:xfrm>
          <a:prstGeom prst="rect">
            <a:avLst/>
          </a:prstGeom>
        </p:spPr>
        <p:txBody>
          <a:bodyPr>
            <a:normAutofit/>
          </a:bodyPr>
          <a:lstStyle/>
          <a:p>
            <a:pPr>
              <a:defRPr>
                <a:solidFill>
                  <a:srgbClr val="383838"/>
                </a:solidFill>
              </a:defRPr>
            </a:pPr>
            <a:endParaRPr/>
          </a:p>
        </p:txBody>
      </p:sp>
      <p:sp>
        <p:nvSpPr>
          <p:cNvPr id="215" name="Text Placeholder 7"/>
          <p:cNvSpPr>
            <a:spLocks noGrp="1"/>
          </p:cNvSpPr>
          <p:nvPr>
            <p:ph type="body" sz="quarter" idx="26"/>
          </p:nvPr>
        </p:nvSpPr>
        <p:spPr>
          <a:xfrm>
            <a:off x="4665164" y="1671609"/>
            <a:ext cx="1955007" cy="4086226"/>
          </a:xfrm>
          <a:prstGeom prst="rect">
            <a:avLst/>
          </a:prstGeom>
        </p:spPr>
        <p:txBody>
          <a:bodyPr>
            <a:normAutofit/>
          </a:bodyPr>
          <a:lstStyle/>
          <a:p>
            <a:endParaRPr/>
          </a:p>
        </p:txBody>
      </p:sp>
    </p:spTree>
    <p:extLst>
      <p:ext uri="{BB962C8B-B14F-4D97-AF65-F5344CB8AC3E}">
        <p14:creationId xmlns:p14="http://schemas.microsoft.com/office/powerpoint/2010/main" val="40705652"/>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 column with image ">
    <p:spTree>
      <p:nvGrpSpPr>
        <p:cNvPr id="1" name=""/>
        <p:cNvGrpSpPr/>
        <p:nvPr/>
      </p:nvGrpSpPr>
      <p:grpSpPr>
        <a:xfrm>
          <a:off x="0" y="0"/>
          <a:ext cx="0" cy="0"/>
          <a:chOff x="0" y="0"/>
          <a:chExt cx="0" cy="0"/>
        </a:xfrm>
      </p:grpSpPr>
      <p:sp>
        <p:nvSpPr>
          <p:cNvPr id="2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23" name="Title Text"/>
          <p:cNvSpPr txBox="1">
            <a:spLocks noGrp="1"/>
          </p:cNvSpPr>
          <p:nvPr>
            <p:ph type="title"/>
          </p:nvPr>
        </p:nvSpPr>
        <p:spPr>
          <a:prstGeom prst="rect">
            <a:avLst/>
          </a:prstGeom>
        </p:spPr>
        <p:txBody>
          <a:bodyPr/>
          <a:lstStyle/>
          <a:p>
            <a:r>
              <a:t>Title Text</a:t>
            </a:r>
          </a:p>
        </p:txBody>
      </p:sp>
      <p:sp>
        <p:nvSpPr>
          <p:cNvPr id="224"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25" name="Picture Placeholder 5"/>
          <p:cNvSpPr>
            <a:spLocks noGrp="1"/>
          </p:cNvSpPr>
          <p:nvPr>
            <p:ph type="pic" sz="half" idx="21"/>
          </p:nvPr>
        </p:nvSpPr>
        <p:spPr>
          <a:xfrm>
            <a:off x="4658429" y="1671609"/>
            <a:ext cx="4096239" cy="4086428"/>
          </a:xfrm>
          <a:prstGeom prst="rect">
            <a:avLst/>
          </a:prstGeom>
        </p:spPr>
        <p:txBody>
          <a:bodyPr lIns="91439" tIns="45719" rIns="91439" bIns="45719"/>
          <a:lstStyle/>
          <a:p>
            <a:endParaRPr/>
          </a:p>
        </p:txBody>
      </p:sp>
    </p:spTree>
    <p:extLst>
      <p:ext uri="{BB962C8B-B14F-4D97-AF65-F5344CB8AC3E}">
        <p14:creationId xmlns:p14="http://schemas.microsoft.com/office/powerpoint/2010/main" val="375871349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able Sldie">
    <p:spTree>
      <p:nvGrpSpPr>
        <p:cNvPr id="1" name=""/>
        <p:cNvGrpSpPr/>
        <p:nvPr/>
      </p:nvGrpSpPr>
      <p:grpSpPr>
        <a:xfrm>
          <a:off x="0" y="0"/>
          <a:ext cx="0" cy="0"/>
          <a:chOff x="0" y="0"/>
          <a:chExt cx="0" cy="0"/>
        </a:xfrm>
      </p:grpSpPr>
      <p:sp>
        <p:nvSpPr>
          <p:cNvPr id="2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33"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159186735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 Column Slide w/ Sub">
    <p:spTree>
      <p:nvGrpSpPr>
        <p:cNvPr id="1" name=""/>
        <p:cNvGrpSpPr/>
        <p:nvPr/>
      </p:nvGrpSpPr>
      <p:grpSpPr>
        <a:xfrm>
          <a:off x="0" y="0"/>
          <a:ext cx="0" cy="0"/>
          <a:chOff x="0" y="0"/>
          <a:chExt cx="0" cy="0"/>
        </a:xfrm>
      </p:grpSpPr>
      <p:sp>
        <p:nvSpPr>
          <p:cNvPr id="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41" name="Title Text"/>
          <p:cNvSpPr txBox="1">
            <a:spLocks noGrp="1"/>
          </p:cNvSpPr>
          <p:nvPr>
            <p:ph type="title"/>
          </p:nvPr>
        </p:nvSpPr>
        <p:spPr>
          <a:prstGeom prst="rect">
            <a:avLst/>
          </a:prstGeom>
        </p:spPr>
        <p:txBody>
          <a:bodyPr/>
          <a:lstStyle/>
          <a:p>
            <a:r>
              <a:t>Title Text</a:t>
            </a:r>
          </a:p>
        </p:txBody>
      </p:sp>
      <p:sp>
        <p:nvSpPr>
          <p:cNvPr id="242"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7805856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50"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199007208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5_Title Slide">
    <p:spTree>
      <p:nvGrpSpPr>
        <p:cNvPr id="1" name=""/>
        <p:cNvGrpSpPr/>
        <p:nvPr/>
      </p:nvGrpSpPr>
      <p:grpSpPr>
        <a:xfrm>
          <a:off x="0" y="0"/>
          <a:ext cx="0" cy="0"/>
          <a:chOff x="0" y="0"/>
          <a:chExt cx="0" cy="0"/>
        </a:xfrm>
      </p:grpSpPr>
      <p:pic>
        <p:nvPicPr>
          <p:cNvPr id="31" name="Picture 7" descr="Picture 7"/>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32" name="Picture 14" descr="Picture 14"/>
          <p:cNvPicPr>
            <a:picLocks noChangeAspect="1"/>
          </p:cNvPicPr>
          <p:nvPr/>
        </p:nvPicPr>
        <p:blipFill>
          <a:blip r:embed="rId3"/>
          <a:stretch>
            <a:fillRect/>
          </a:stretch>
        </p:blipFill>
        <p:spPr>
          <a:xfrm>
            <a:off x="5" y="4"/>
            <a:ext cx="9121379" cy="6950075"/>
          </a:xfrm>
          <a:prstGeom prst="rect">
            <a:avLst/>
          </a:prstGeom>
          <a:ln w="12700">
            <a:miter lim="400000"/>
          </a:ln>
        </p:spPr>
      </p:pic>
      <p:sp>
        <p:nvSpPr>
          <p:cNvPr id="33" name="Rectangle 10"/>
          <p:cNvSpPr/>
          <p:nvPr/>
        </p:nvSpPr>
        <p:spPr>
          <a:xfrm>
            <a:off x="2559848"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4"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5" name="Rectangle 12"/>
          <p:cNvSpPr/>
          <p:nvPr/>
        </p:nvSpPr>
        <p:spPr>
          <a:xfrm rot="5400000">
            <a:off x="4954389" y="788793"/>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6"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37" name="Picture 16" descr="Picture 16"/>
          <p:cNvPicPr>
            <a:picLocks noChangeAspect="1"/>
          </p:cNvPicPr>
          <p:nvPr/>
        </p:nvPicPr>
        <p:blipFill>
          <a:blip r:embed="rId4"/>
          <a:stretch>
            <a:fillRect/>
          </a:stretch>
        </p:blipFill>
        <p:spPr>
          <a:xfrm>
            <a:off x="681039" y="1209675"/>
            <a:ext cx="1683544" cy="685800"/>
          </a:xfrm>
          <a:prstGeom prst="rect">
            <a:avLst/>
          </a:prstGeom>
          <a:ln w="12700">
            <a:miter lim="400000"/>
          </a:ln>
        </p:spPr>
      </p:pic>
      <p:sp>
        <p:nvSpPr>
          <p:cNvPr id="38"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40" name="Title Text"/>
          <p:cNvSpPr txBox="1">
            <a:spLocks noGrp="1"/>
          </p:cNvSpPr>
          <p:nvPr>
            <p:ph type="title"/>
          </p:nvPr>
        </p:nvSpPr>
        <p:spPr>
          <a:xfrm>
            <a:off x="4987205" y="2071019"/>
            <a:ext cx="3784131" cy="1556425"/>
          </a:xfrm>
          <a:prstGeom prst="rect">
            <a:avLst/>
          </a:prstGeom>
        </p:spPr>
        <p:txBody>
          <a:bodyPr anchor="ctr"/>
          <a:lstStyle>
            <a:lvl1pPr algn="r">
              <a:defRPr sz="5500" b="0" spc="-99">
                <a:solidFill>
                  <a:srgbClr val="FFFFFF"/>
                </a:solidFill>
              </a:defRPr>
            </a:lvl1pPr>
          </a:lstStyle>
          <a:p>
            <a:r>
              <a:t>Title Text</a:t>
            </a:r>
          </a:p>
        </p:txBody>
      </p:sp>
      <p:sp>
        <p:nvSpPr>
          <p:cNvPr id="41"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42"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425843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chemeClr val="accent1"/>
        </a:solidFill>
        <a:effectLst/>
      </p:bgPr>
    </p:bg>
    <p:spTree>
      <p:nvGrpSpPr>
        <p:cNvPr id="1" name=""/>
        <p:cNvGrpSpPr/>
        <p:nvPr/>
      </p:nvGrpSpPr>
      <p:grpSpPr>
        <a:xfrm>
          <a:off x="0" y="0"/>
          <a:ext cx="0" cy="0"/>
          <a:chOff x="0" y="0"/>
          <a:chExt cx="0" cy="0"/>
        </a:xfrm>
      </p:grpSpPr>
      <p:sp>
        <p:nvSpPr>
          <p:cNvPr id="2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258" name="Picture 8" descr="Picture 8"/>
          <p:cNvPicPr>
            <a:picLocks noChangeAspect="1"/>
          </p:cNvPicPr>
          <p:nvPr/>
        </p:nvPicPr>
        <p:blipFill>
          <a:blip r:embed="rId2"/>
          <a:stretch>
            <a:fillRect/>
          </a:stretch>
        </p:blipFill>
        <p:spPr>
          <a:xfrm>
            <a:off x="6426998" y="2768600"/>
            <a:ext cx="1433513" cy="584200"/>
          </a:xfrm>
          <a:prstGeom prst="rect">
            <a:avLst/>
          </a:prstGeom>
          <a:ln w="12700">
            <a:miter lim="400000"/>
          </a:ln>
        </p:spPr>
      </p:pic>
      <p:sp>
        <p:nvSpPr>
          <p:cNvPr id="259" name="TextBox 3"/>
          <p:cNvSpPr txBox="1"/>
          <p:nvPr/>
        </p:nvSpPr>
        <p:spPr>
          <a:xfrm>
            <a:off x="369098" y="6430970"/>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60" name="Rectangle 4"/>
          <p:cNvSpPr txBox="1"/>
          <p:nvPr/>
        </p:nvSpPr>
        <p:spPr>
          <a:xfrm>
            <a:off x="1042753" y="944570"/>
            <a:ext cx="3234215" cy="4816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700">
                <a:solidFill>
                  <a:srgbClr val="FFFFFF"/>
                </a:solidFill>
              </a:defRPr>
            </a:pPr>
            <a:r>
              <a:rPr sz="3700">
                <a:solidFill>
                  <a:srgbClr val="FFFFFF"/>
                </a:solidFill>
                <a:sym typeface="Calibri"/>
              </a:rPr>
              <a:t>Thank You!</a:t>
            </a:r>
            <a:endParaRPr sz="2400">
              <a:solidFill>
                <a:srgbClr val="FFFFFF"/>
              </a:solidFill>
              <a:sym typeface="Calibri"/>
            </a:endParaRPr>
          </a:p>
          <a:p>
            <a:pPr>
              <a:defRPr sz="3700">
                <a:solidFill>
                  <a:srgbClr val="FFFFFF"/>
                </a:solidFill>
              </a:defRPr>
            </a:pPr>
            <a:r>
              <a:rPr sz="3700">
                <a:solidFill>
                  <a:srgbClr val="FFFFFF"/>
                </a:solidFill>
                <a:sym typeface="Calibri"/>
              </a:rPr>
              <a:t>Danke!</a:t>
            </a:r>
            <a:endParaRPr sz="2400">
              <a:solidFill>
                <a:srgbClr val="FFFFFF"/>
              </a:solidFill>
              <a:sym typeface="Calibri"/>
            </a:endParaRPr>
          </a:p>
          <a:p>
            <a:pPr>
              <a:defRPr sz="3700">
                <a:solidFill>
                  <a:srgbClr val="FFFFFF"/>
                </a:solidFill>
              </a:defRPr>
            </a:pPr>
            <a:r>
              <a:rPr sz="3700">
                <a:solidFill>
                  <a:srgbClr val="FFFFFF"/>
                </a:solidFill>
                <a:sym typeface="Calibri"/>
              </a:rPr>
              <a:t>Merci!</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谢谢</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ありがとう</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sym typeface="Calibri"/>
              </a:rPr>
              <a:t>Gracias!</a:t>
            </a:r>
            <a:endParaRPr sz="2400">
              <a:solidFill>
                <a:srgbClr val="FFFFFF"/>
              </a:solidFill>
              <a:sym typeface="Calibri"/>
            </a:endParaRPr>
          </a:p>
          <a:p>
            <a:pPr>
              <a:defRPr sz="3700">
                <a:solidFill>
                  <a:srgbClr val="FFFFFF"/>
                </a:solidFill>
              </a:defRPr>
            </a:pPr>
            <a:r>
              <a:rPr sz="3700">
                <a:solidFill>
                  <a:srgbClr val="FFFFFF"/>
                </a:solidFill>
                <a:sym typeface="Calibri"/>
              </a:rPr>
              <a:t>Kiitos!</a:t>
            </a:r>
            <a:endParaRPr sz="2400">
              <a:solidFill>
                <a:srgbClr val="FFFFFF"/>
              </a:solidFill>
              <a:sym typeface="Calibri"/>
            </a:endParaRPr>
          </a:p>
          <a:p>
            <a:pPr>
              <a:defRPr sz="2400" b="1">
                <a:solidFill>
                  <a:srgbClr val="FFFFFF"/>
                </a:solidFill>
              </a:defRPr>
            </a:pPr>
            <a:r>
              <a:rPr sz="2400">
                <a:solidFill>
                  <a:srgbClr val="FFFFFF"/>
                </a:solidFill>
                <a:latin typeface="ＭＳ Ｐゴシック"/>
                <a:ea typeface="ＭＳ Ｐゴシック"/>
                <a:cs typeface="ＭＳ Ｐゴシック"/>
                <a:sym typeface="ＭＳ Ｐゴシック"/>
              </a:rPr>
              <a:t>감사합니다</a:t>
            </a:r>
          </a:p>
          <a:p>
            <a:pPr>
              <a:defRPr sz="2400">
                <a:solidFill>
                  <a:srgbClr val="FFFFFF"/>
                </a:solidFill>
              </a:defRPr>
            </a:pPr>
            <a:r>
              <a:rPr sz="2400">
                <a:solidFill>
                  <a:srgbClr val="FFFFFF"/>
                </a:solidFill>
                <a:latin typeface="Helvetica"/>
                <a:ea typeface="+mj-ea"/>
                <a:cs typeface="Helvetica"/>
              </a:rPr>
              <a:t>धन्यवाद</a:t>
            </a:r>
          </a:p>
        </p:txBody>
      </p:sp>
      <p:sp>
        <p:nvSpPr>
          <p:cNvPr id="261" name="Rectangle 5"/>
          <p:cNvSpPr/>
          <p:nvPr/>
        </p:nvSpPr>
        <p:spPr>
          <a:xfrm>
            <a:off x="8012911" y="5937259"/>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62"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Tree>
    <p:extLst>
      <p:ext uri="{BB962C8B-B14F-4D97-AF65-F5344CB8AC3E}">
        <p14:creationId xmlns:p14="http://schemas.microsoft.com/office/powerpoint/2010/main" val="167448120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Closing Slide">
    <p:bg>
      <p:bgPr>
        <a:solidFill>
          <a:schemeClr val="accent1"/>
        </a:solidFill>
        <a:effectLst/>
      </p:bgPr>
    </p:bg>
    <p:spTree>
      <p:nvGrpSpPr>
        <p:cNvPr id="1" name=""/>
        <p:cNvGrpSpPr/>
        <p:nvPr/>
      </p:nvGrpSpPr>
      <p:grpSpPr>
        <a:xfrm>
          <a:off x="0" y="0"/>
          <a:ext cx="0" cy="0"/>
          <a:chOff x="0" y="0"/>
          <a:chExt cx="0" cy="0"/>
        </a:xfrm>
      </p:grpSpPr>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70" name="TextBox 2"/>
          <p:cNvSpPr txBox="1"/>
          <p:nvPr/>
        </p:nvSpPr>
        <p:spPr>
          <a:xfrm>
            <a:off x="369098" y="6430970"/>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71" name="Rectangle 3"/>
          <p:cNvSpPr/>
          <p:nvPr/>
        </p:nvSpPr>
        <p:spPr>
          <a:xfrm>
            <a:off x="8012911" y="5937259"/>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72"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273" name="Rectangle 5"/>
          <p:cNvSpPr txBox="1"/>
          <p:nvPr/>
        </p:nvSpPr>
        <p:spPr>
          <a:xfrm>
            <a:off x="580786" y="4800609"/>
            <a:ext cx="4005740"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solidFill>
                  <a:srgbClr val="FFFFFF"/>
                </a:solidFill>
              </a:defRPr>
            </a:pPr>
            <a:r>
              <a:rPr sz="1200">
                <a:solidFill>
                  <a:srgbClr val="FFFFFF"/>
                </a:solidFill>
                <a:sym typeface="Calibri"/>
              </a:rPr>
              <a:t>The Arm trademarks featured in this presentation are registered trademarks or trademarks of Arm Limited (or its subsidiaries) in the US and/or elsewhere.  All rights reserved.  All other marks featured may be trademarks of their respective owners.</a:t>
            </a:r>
          </a:p>
          <a:p>
            <a:pPr>
              <a:defRPr sz="1200">
                <a:solidFill>
                  <a:srgbClr val="FFFFFF"/>
                </a:solidFill>
              </a:defRPr>
            </a:pPr>
            <a:br>
              <a:rPr sz="1200">
                <a:solidFill>
                  <a:srgbClr val="FFFFFF"/>
                </a:solidFill>
                <a:sym typeface="Calibri"/>
              </a:rPr>
            </a:br>
            <a:r>
              <a:rPr sz="1200">
                <a:solidFill>
                  <a:srgbClr val="FFFFFF"/>
                </a:solidFill>
                <a:sym typeface="Calibri"/>
              </a:rPr>
              <a:t>www.arm.com/company/policies/trademarks</a:t>
            </a:r>
          </a:p>
        </p:txBody>
      </p:sp>
      <p:pic>
        <p:nvPicPr>
          <p:cNvPr id="274" name="Picture 12" descr="Picture 12"/>
          <p:cNvPicPr>
            <a:picLocks noChangeAspect="1"/>
          </p:cNvPicPr>
          <p:nvPr/>
        </p:nvPicPr>
        <p:blipFill>
          <a:blip r:embed="rId2"/>
          <a:stretch>
            <a:fillRect/>
          </a:stretch>
        </p:blipFill>
        <p:spPr>
          <a:xfrm>
            <a:off x="6426998" y="2768600"/>
            <a:ext cx="1433513" cy="584200"/>
          </a:xfrm>
          <a:prstGeom prst="rect">
            <a:avLst/>
          </a:prstGeom>
          <a:ln w="12700">
            <a:miter lim="400000"/>
          </a:ln>
        </p:spPr>
      </p:pic>
    </p:spTree>
    <p:extLst>
      <p:ext uri="{BB962C8B-B14F-4D97-AF65-F5344CB8AC3E}">
        <p14:creationId xmlns:p14="http://schemas.microsoft.com/office/powerpoint/2010/main" val="787735980"/>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Subtitle and Content alternate">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82" name="Rectangle 4"/>
          <p:cNvSpPr/>
          <p:nvPr/>
        </p:nvSpPr>
        <p:spPr>
          <a:xfrm>
            <a:off x="0"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83" name="Rectangle 5"/>
          <p:cNvSpPr/>
          <p:nvPr/>
        </p:nvSpPr>
        <p:spPr>
          <a:xfrm>
            <a:off x="-11906"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284" name="Picture 8" descr="Picture 8"/>
          <p:cNvPicPr>
            <a:picLocks noChangeAspect="1"/>
          </p:cNvPicPr>
          <p:nvPr/>
        </p:nvPicPr>
        <p:blipFill>
          <a:blip r:embed="rId2"/>
          <a:srcRect r="2"/>
          <a:stretch>
            <a:fillRect/>
          </a:stretch>
        </p:blipFill>
        <p:spPr>
          <a:xfrm>
            <a:off x="2386845" y="5720753"/>
            <a:ext cx="4349950" cy="1137248"/>
          </a:xfrm>
          <a:custGeom>
            <a:avLst/>
            <a:gdLst/>
            <a:ahLst/>
            <a:cxnLst>
              <a:cxn ang="0">
                <a:pos x="wd2" y="hd2"/>
              </a:cxn>
              <a:cxn ang="5400000">
                <a:pos x="wd2" y="hd2"/>
              </a:cxn>
              <a:cxn ang="10800000">
                <a:pos x="wd2" y="hd2"/>
              </a:cxn>
              <a:cxn ang="16200000">
                <a:pos x="wd2" y="hd2"/>
              </a:cxn>
            </a:cxnLst>
            <a:rect l="0" t="0" r="r" b="b"/>
            <a:pathLst>
              <a:path w="21600" h="21600" extrusionOk="0">
                <a:moveTo>
                  <a:pt x="7335" y="0"/>
                </a:moveTo>
                <a:lnTo>
                  <a:pt x="0" y="21600"/>
                </a:lnTo>
                <a:lnTo>
                  <a:pt x="14265" y="21600"/>
                </a:lnTo>
                <a:lnTo>
                  <a:pt x="21600" y="0"/>
                </a:lnTo>
                <a:lnTo>
                  <a:pt x="7335" y="0"/>
                </a:lnTo>
                <a:close/>
              </a:path>
            </a:pathLst>
          </a:custGeom>
          <a:ln w="12700">
            <a:miter lim="400000"/>
          </a:ln>
        </p:spPr>
      </p:pic>
      <p:sp>
        <p:nvSpPr>
          <p:cNvPr id="285"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286" name="Body Level One…"/>
          <p:cNvSpPr txBox="1">
            <a:spLocks noGrp="1"/>
          </p:cNvSpPr>
          <p:nvPr>
            <p:ph type="body" sz="quarter" idx="1"/>
          </p:nvPr>
        </p:nvSpPr>
        <p:spPr>
          <a:xfrm>
            <a:off x="369095" y="1040835"/>
            <a:ext cx="8385573" cy="344489"/>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69290091"/>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1090594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3_Title Slide">
    <p:spTree>
      <p:nvGrpSpPr>
        <p:cNvPr id="1" name=""/>
        <p:cNvGrpSpPr/>
        <p:nvPr/>
      </p:nvGrpSpPr>
      <p:grpSpPr>
        <a:xfrm>
          <a:off x="0" y="0"/>
          <a:ext cx="0" cy="0"/>
          <a:chOff x="0" y="0"/>
          <a:chExt cx="0" cy="0"/>
        </a:xfrm>
      </p:grpSpPr>
      <p:pic>
        <p:nvPicPr>
          <p:cNvPr id="13" name="Picture 7" descr="Picture 7"/>
          <p:cNvPicPr>
            <a:picLocks noChangeAspect="1"/>
          </p:cNvPicPr>
          <p:nvPr/>
        </p:nvPicPr>
        <p:blipFill>
          <a:blip r:embed="rId2"/>
          <a:stretch>
            <a:fillRect/>
          </a:stretch>
        </p:blipFill>
        <p:spPr>
          <a:xfrm>
            <a:off x="-1" y="0"/>
            <a:ext cx="9155644" cy="6858000"/>
          </a:xfrm>
          <a:prstGeom prst="rect">
            <a:avLst/>
          </a:prstGeom>
          <a:ln w="12700">
            <a:miter lim="400000"/>
          </a:ln>
        </p:spPr>
      </p:pic>
      <p:pic>
        <p:nvPicPr>
          <p:cNvPr id="14" name="Picture 14" descr="Picture 14"/>
          <p:cNvPicPr>
            <a:picLocks noChangeAspect="1"/>
          </p:cNvPicPr>
          <p:nvPr/>
        </p:nvPicPr>
        <p:blipFill>
          <a:blip r:embed="rId3"/>
          <a:stretch>
            <a:fillRect/>
          </a:stretch>
        </p:blipFill>
        <p:spPr>
          <a:xfrm>
            <a:off x="4" y="1587"/>
            <a:ext cx="9121379" cy="6950076"/>
          </a:xfrm>
          <a:prstGeom prst="rect">
            <a:avLst/>
          </a:prstGeom>
          <a:ln w="12700">
            <a:miter lim="400000"/>
          </a:ln>
        </p:spPr>
      </p:pic>
      <p:sp>
        <p:nvSpPr>
          <p:cNvPr id="15" name="Rectangle 10"/>
          <p:cNvSpPr/>
          <p:nvPr/>
        </p:nvSpPr>
        <p:spPr>
          <a:xfrm>
            <a:off x="2559847"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6"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7" name="Rectangle 12"/>
          <p:cNvSpPr/>
          <p:nvPr/>
        </p:nvSpPr>
        <p:spPr>
          <a:xfrm rot="5400000">
            <a:off x="4954389" y="788792"/>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8"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9"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20"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22" name="Title Text"/>
          <p:cNvSpPr txBox="1">
            <a:spLocks noGrp="1"/>
          </p:cNvSpPr>
          <p:nvPr>
            <p:ph type="title"/>
          </p:nvPr>
        </p:nvSpPr>
        <p:spPr>
          <a:xfrm>
            <a:off x="4987205" y="2071017"/>
            <a:ext cx="3784131" cy="1556425"/>
          </a:xfrm>
          <a:prstGeom prst="rect">
            <a:avLst/>
          </a:prstGeom>
        </p:spPr>
        <p:txBody>
          <a:bodyPr anchor="ctr"/>
          <a:lstStyle>
            <a:lvl1pPr algn="r">
              <a:defRPr sz="5500" b="0" spc="-99">
                <a:solidFill>
                  <a:srgbClr val="FFFFFF"/>
                </a:solidFill>
              </a:defRPr>
            </a:lvl1pPr>
          </a:lstStyle>
          <a:p>
            <a:r>
              <a:t>Title Text</a:t>
            </a:r>
          </a:p>
        </p:txBody>
      </p:sp>
      <p:sp>
        <p:nvSpPr>
          <p:cNvPr id="23"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24"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2831849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5_Title Slide">
    <p:spTree>
      <p:nvGrpSpPr>
        <p:cNvPr id="1" name=""/>
        <p:cNvGrpSpPr/>
        <p:nvPr/>
      </p:nvGrpSpPr>
      <p:grpSpPr>
        <a:xfrm>
          <a:off x="0" y="0"/>
          <a:ext cx="0" cy="0"/>
          <a:chOff x="0" y="0"/>
          <a:chExt cx="0" cy="0"/>
        </a:xfrm>
      </p:grpSpPr>
      <p:pic>
        <p:nvPicPr>
          <p:cNvPr id="31" name="Picture 7" descr="Picture 7"/>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32" name="Picture 14" descr="Picture 14"/>
          <p:cNvPicPr>
            <a:picLocks noChangeAspect="1"/>
          </p:cNvPicPr>
          <p:nvPr/>
        </p:nvPicPr>
        <p:blipFill>
          <a:blip r:embed="rId3"/>
          <a:stretch>
            <a:fillRect/>
          </a:stretch>
        </p:blipFill>
        <p:spPr>
          <a:xfrm>
            <a:off x="4" y="4"/>
            <a:ext cx="9121379" cy="6950075"/>
          </a:xfrm>
          <a:prstGeom prst="rect">
            <a:avLst/>
          </a:prstGeom>
          <a:ln w="12700">
            <a:miter lim="400000"/>
          </a:ln>
        </p:spPr>
      </p:pic>
      <p:sp>
        <p:nvSpPr>
          <p:cNvPr id="33" name="Rectangle 10"/>
          <p:cNvSpPr/>
          <p:nvPr/>
        </p:nvSpPr>
        <p:spPr>
          <a:xfrm>
            <a:off x="2559847"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4"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5" name="Rectangle 12"/>
          <p:cNvSpPr/>
          <p:nvPr/>
        </p:nvSpPr>
        <p:spPr>
          <a:xfrm rot="5400000">
            <a:off x="4954389" y="788792"/>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6"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37" name="Picture 16" descr="Picture 16"/>
          <p:cNvPicPr>
            <a:picLocks noChangeAspect="1"/>
          </p:cNvPicPr>
          <p:nvPr/>
        </p:nvPicPr>
        <p:blipFill>
          <a:blip r:embed="rId4"/>
          <a:stretch>
            <a:fillRect/>
          </a:stretch>
        </p:blipFill>
        <p:spPr>
          <a:xfrm>
            <a:off x="681039" y="1209675"/>
            <a:ext cx="1683544" cy="685800"/>
          </a:xfrm>
          <a:prstGeom prst="rect">
            <a:avLst/>
          </a:prstGeom>
          <a:ln w="12700">
            <a:miter lim="400000"/>
          </a:ln>
        </p:spPr>
      </p:pic>
      <p:sp>
        <p:nvSpPr>
          <p:cNvPr id="38"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40" name="Title Text"/>
          <p:cNvSpPr txBox="1">
            <a:spLocks noGrp="1"/>
          </p:cNvSpPr>
          <p:nvPr>
            <p:ph type="title"/>
          </p:nvPr>
        </p:nvSpPr>
        <p:spPr>
          <a:xfrm>
            <a:off x="4987205" y="2071017"/>
            <a:ext cx="3784131" cy="1556425"/>
          </a:xfrm>
          <a:prstGeom prst="rect">
            <a:avLst/>
          </a:prstGeom>
        </p:spPr>
        <p:txBody>
          <a:bodyPr anchor="ctr"/>
          <a:lstStyle>
            <a:lvl1pPr algn="r">
              <a:defRPr sz="5500" b="0" spc="-99">
                <a:solidFill>
                  <a:srgbClr val="FFFFFF"/>
                </a:solidFill>
              </a:defRPr>
            </a:lvl1pPr>
          </a:lstStyle>
          <a:p>
            <a:r>
              <a:t>Title Text</a:t>
            </a:r>
          </a:p>
        </p:txBody>
      </p:sp>
      <p:sp>
        <p:nvSpPr>
          <p:cNvPr id="41"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42"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22735737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6_Title Slide">
    <p:spTree>
      <p:nvGrpSpPr>
        <p:cNvPr id="1" name=""/>
        <p:cNvGrpSpPr/>
        <p:nvPr/>
      </p:nvGrpSpPr>
      <p:grpSpPr>
        <a:xfrm>
          <a:off x="0" y="0"/>
          <a:ext cx="0" cy="0"/>
          <a:chOff x="0" y="0"/>
          <a:chExt cx="0" cy="0"/>
        </a:xfrm>
      </p:grpSpPr>
      <p:pic>
        <p:nvPicPr>
          <p:cNvPr id="49" name="Picture 7" descr="Picture 7"/>
          <p:cNvPicPr>
            <a:picLocks noChangeAspect="1"/>
          </p:cNvPicPr>
          <p:nvPr/>
        </p:nvPicPr>
        <p:blipFill>
          <a:blip r:embed="rId2"/>
          <a:stretch>
            <a:fillRect/>
          </a:stretch>
        </p:blipFill>
        <p:spPr>
          <a:xfrm>
            <a:off x="1" y="140"/>
            <a:ext cx="9169004" cy="6857863"/>
          </a:xfrm>
          <a:prstGeom prst="rect">
            <a:avLst/>
          </a:prstGeom>
          <a:ln w="12700">
            <a:miter lim="400000"/>
          </a:ln>
        </p:spPr>
      </p:pic>
      <p:pic>
        <p:nvPicPr>
          <p:cNvPr id="50" name="Picture 14" descr="Picture 14"/>
          <p:cNvPicPr>
            <a:picLocks noChangeAspect="1"/>
          </p:cNvPicPr>
          <p:nvPr/>
        </p:nvPicPr>
        <p:blipFill>
          <a:blip r:embed="rId3"/>
          <a:stretch>
            <a:fillRect/>
          </a:stretch>
        </p:blipFill>
        <p:spPr>
          <a:xfrm>
            <a:off x="4" y="4"/>
            <a:ext cx="9121379" cy="6950075"/>
          </a:xfrm>
          <a:prstGeom prst="rect">
            <a:avLst/>
          </a:prstGeom>
          <a:ln w="12700">
            <a:miter lim="400000"/>
          </a:ln>
        </p:spPr>
      </p:pic>
      <p:sp>
        <p:nvSpPr>
          <p:cNvPr id="51" name="Rectangle 10"/>
          <p:cNvSpPr/>
          <p:nvPr/>
        </p:nvSpPr>
        <p:spPr>
          <a:xfrm>
            <a:off x="2559847"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2"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3" name="Rectangle 12"/>
          <p:cNvSpPr/>
          <p:nvPr/>
        </p:nvSpPr>
        <p:spPr>
          <a:xfrm rot="5400000">
            <a:off x="4954389" y="788792"/>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4"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55"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56"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58" name="Title Text"/>
          <p:cNvSpPr txBox="1">
            <a:spLocks noGrp="1"/>
          </p:cNvSpPr>
          <p:nvPr>
            <p:ph type="title"/>
          </p:nvPr>
        </p:nvSpPr>
        <p:spPr>
          <a:xfrm>
            <a:off x="4987205" y="2071017"/>
            <a:ext cx="3784131" cy="1556425"/>
          </a:xfrm>
          <a:prstGeom prst="rect">
            <a:avLst/>
          </a:prstGeom>
        </p:spPr>
        <p:txBody>
          <a:bodyPr anchor="ctr"/>
          <a:lstStyle>
            <a:lvl1pPr algn="r">
              <a:defRPr sz="5500" b="0" spc="-99">
                <a:solidFill>
                  <a:srgbClr val="FFFFFF"/>
                </a:solidFill>
              </a:defRPr>
            </a:lvl1pPr>
          </a:lstStyle>
          <a:p>
            <a:r>
              <a:t>Title Text</a:t>
            </a:r>
          </a:p>
        </p:txBody>
      </p:sp>
      <p:sp>
        <p:nvSpPr>
          <p:cNvPr id="59"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60"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71578093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chemeClr val="accent1"/>
        </a:solidFill>
        <a:effectLst/>
      </p:bgPr>
    </p:bg>
    <p:spTree>
      <p:nvGrpSpPr>
        <p:cNvPr id="1" name=""/>
        <p:cNvGrpSpPr/>
        <p:nvPr/>
      </p:nvGrpSpPr>
      <p:grpSpPr>
        <a:xfrm>
          <a:off x="0" y="0"/>
          <a:ext cx="0" cy="0"/>
          <a:chOff x="0" y="0"/>
          <a:chExt cx="0" cy="0"/>
        </a:xfrm>
      </p:grpSpPr>
      <p:sp>
        <p:nvSpPr>
          <p:cNvPr id="67" name="TextBox 20"/>
          <p:cNvSpPr txBox="1"/>
          <p:nvPr/>
        </p:nvSpPr>
        <p:spPr>
          <a:xfrm>
            <a:off x="603649" y="6430968"/>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68" name="Title Text"/>
          <p:cNvSpPr txBox="1">
            <a:spLocks noGrp="1"/>
          </p:cNvSpPr>
          <p:nvPr>
            <p:ph type="title"/>
          </p:nvPr>
        </p:nvSpPr>
        <p:spPr>
          <a:xfrm>
            <a:off x="4720505" y="2057638"/>
            <a:ext cx="3784131" cy="1556426"/>
          </a:xfrm>
          <a:prstGeom prst="rect">
            <a:avLst/>
          </a:prstGeom>
        </p:spPr>
        <p:txBody>
          <a:bodyPr anchor="ctr"/>
          <a:lstStyle>
            <a:lvl1pPr algn="r">
              <a:defRPr sz="5500" b="0" spc="-99">
                <a:solidFill>
                  <a:srgbClr val="FFFFFF"/>
                </a:solidFill>
              </a:defRPr>
            </a:lvl1pPr>
          </a:lstStyle>
          <a:p>
            <a:r>
              <a:t>Title Text</a:t>
            </a:r>
          </a:p>
        </p:txBody>
      </p:sp>
      <p:sp>
        <p:nvSpPr>
          <p:cNvPr id="69" name="Body Level One…"/>
          <p:cNvSpPr txBox="1">
            <a:spLocks noGrp="1"/>
          </p:cNvSpPr>
          <p:nvPr>
            <p:ph type="body" sz="quarter" idx="1"/>
          </p:nvPr>
        </p:nvSpPr>
        <p:spPr>
          <a:xfrm>
            <a:off x="4724053" y="3671282"/>
            <a:ext cx="3780584" cy="739254"/>
          </a:xfrm>
          <a:prstGeom prst="rect">
            <a:avLst/>
          </a:prstGeom>
        </p:spPr>
        <p:txBody>
          <a:bodyPr>
            <a:normAutofit/>
          </a:bodyPr>
          <a:lstStyle>
            <a:lvl1pPr algn="r">
              <a:lnSpc>
                <a:spcPct val="104000"/>
              </a:lnSpc>
              <a:spcBef>
                <a:spcPts val="600"/>
              </a:spcBef>
              <a:defRPr>
                <a:solidFill>
                  <a:srgbClr val="FFFFFF"/>
                </a:solidFill>
              </a:defRPr>
            </a:lvl1pPr>
            <a:lvl2pPr marL="0" indent="457200" algn="r">
              <a:lnSpc>
                <a:spcPct val="104000"/>
              </a:lnSpc>
              <a:spcBef>
                <a:spcPts val="600"/>
              </a:spcBef>
              <a:buSzTx/>
              <a:buNone/>
              <a:defRPr>
                <a:solidFill>
                  <a:srgbClr val="FFFFFF"/>
                </a:solidFill>
              </a:defRPr>
            </a:lvl2pPr>
            <a:lvl3pPr marL="0" indent="914400" algn="r">
              <a:lnSpc>
                <a:spcPct val="104000"/>
              </a:lnSpc>
              <a:spcBef>
                <a:spcPts val="600"/>
              </a:spcBef>
              <a:buSzTx/>
              <a:buNone/>
              <a:defRPr>
                <a:solidFill>
                  <a:srgbClr val="FFFFFF"/>
                </a:solidFill>
              </a:defRPr>
            </a:lvl3pPr>
            <a:lvl4pPr marL="0" indent="1371600" algn="r">
              <a:lnSpc>
                <a:spcPct val="104000"/>
              </a:lnSpc>
              <a:spcBef>
                <a:spcPts val="600"/>
              </a:spcBef>
              <a:buSzTx/>
              <a:buNone/>
              <a:defRPr>
                <a:solidFill>
                  <a:srgbClr val="FFFFFF"/>
                </a:solidFill>
              </a:defRPr>
            </a:lvl4pPr>
            <a:lvl5pPr marL="0" indent="1828800" algn="r">
              <a:lnSpc>
                <a:spcPct val="104000"/>
              </a:lnSpc>
              <a:spcBef>
                <a:spcPts val="6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0" name="Text Placeholder 28"/>
          <p:cNvSpPr>
            <a:spLocks noGrp="1"/>
          </p:cNvSpPr>
          <p:nvPr>
            <p:ph type="body" sz="quarter" idx="21"/>
          </p:nvPr>
        </p:nvSpPr>
        <p:spPr>
          <a:xfrm>
            <a:off x="4720506" y="5562481"/>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1" name="Text Placeholder 28"/>
          <p:cNvSpPr>
            <a:spLocks noGrp="1"/>
          </p:cNvSpPr>
          <p:nvPr>
            <p:ph type="body" sz="quarter" idx="22"/>
          </p:nvPr>
        </p:nvSpPr>
        <p:spPr>
          <a:xfrm>
            <a:off x="4720506" y="5872360"/>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2" name="Text Placeholder 3"/>
          <p:cNvSpPr>
            <a:spLocks noGrp="1"/>
          </p:cNvSpPr>
          <p:nvPr>
            <p:ph type="body" sz="quarter" idx="23"/>
          </p:nvPr>
        </p:nvSpPr>
        <p:spPr>
          <a:xfrm>
            <a:off x="5303480" y="1639337"/>
            <a:ext cx="3201156" cy="289872"/>
          </a:xfrm>
          <a:prstGeom prst="rect">
            <a:avLst/>
          </a:prstGeom>
        </p:spPr>
        <p:txBody>
          <a:bodyPr>
            <a:normAutofit/>
          </a:bodyPr>
          <a:lstStyle/>
          <a:p>
            <a:pPr algn="r">
              <a:defRPr>
                <a:solidFill>
                  <a:srgbClr val="FFFFFF"/>
                </a:solidFill>
              </a:defRPr>
            </a:pPr>
            <a:endParaRPr/>
          </a:p>
        </p:txBody>
      </p:sp>
      <p:sp>
        <p:nvSpPr>
          <p:cNvPr id="73"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03572691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chemeClr val="accent1"/>
        </a:solidFill>
        <a:effectLst/>
      </p:bgPr>
    </p:bg>
    <p:spTree>
      <p:nvGrpSpPr>
        <p:cNvPr id="1" name=""/>
        <p:cNvGrpSpPr/>
        <p:nvPr/>
      </p:nvGrpSpPr>
      <p:grpSpPr>
        <a:xfrm>
          <a:off x="0" y="0"/>
          <a:ext cx="0" cy="0"/>
          <a:chOff x="0" y="0"/>
          <a:chExt cx="0" cy="0"/>
        </a:xfrm>
      </p:grpSpPr>
      <p:pic>
        <p:nvPicPr>
          <p:cNvPr id="80" name="Picture 14" descr="Picture 14"/>
          <p:cNvPicPr>
            <a:picLocks noChangeAspect="1"/>
          </p:cNvPicPr>
          <p:nvPr/>
        </p:nvPicPr>
        <p:blipFill>
          <a:blip r:embed="rId2"/>
          <a:stretch>
            <a:fillRect/>
          </a:stretch>
        </p:blipFill>
        <p:spPr>
          <a:xfrm>
            <a:off x="4" y="4"/>
            <a:ext cx="9121379" cy="6950075"/>
          </a:xfrm>
          <a:prstGeom prst="rect">
            <a:avLst/>
          </a:prstGeom>
          <a:ln w="12700">
            <a:miter lim="400000"/>
          </a:ln>
        </p:spPr>
      </p:pic>
      <p:sp>
        <p:nvSpPr>
          <p:cNvPr id="81" name="Rectangle 3"/>
          <p:cNvSpPr/>
          <p:nvPr/>
        </p:nvSpPr>
        <p:spPr>
          <a:xfrm>
            <a:off x="6859192" y="0"/>
            <a:ext cx="708422" cy="6858000"/>
          </a:xfrm>
          <a:prstGeom prst="rect">
            <a:avLst/>
          </a:prstGeom>
          <a:solidFill>
            <a:srgbClr val="E5ECEB">
              <a:alpha val="80000"/>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82" name="Rectangle 4"/>
          <p:cNvSpPr/>
          <p:nvPr/>
        </p:nvSpPr>
        <p:spPr>
          <a:xfrm rot="5400000">
            <a:off x="4094955" y="742160"/>
            <a:ext cx="954088" cy="9144001"/>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83" name="Picture 10" descr="Picture 10"/>
          <p:cNvPicPr>
            <a:picLocks noChangeAspect="1"/>
          </p:cNvPicPr>
          <p:nvPr/>
        </p:nvPicPr>
        <p:blipFill>
          <a:blip r:embed="rId3"/>
          <a:stretch>
            <a:fillRect/>
          </a:stretch>
        </p:blipFill>
        <p:spPr>
          <a:xfrm>
            <a:off x="8117685" y="6386512"/>
            <a:ext cx="584597" cy="236538"/>
          </a:xfrm>
          <a:prstGeom prst="rect">
            <a:avLst/>
          </a:prstGeom>
          <a:ln w="12700">
            <a:miter lim="400000"/>
          </a:ln>
        </p:spPr>
      </p:pic>
      <p:sp>
        <p:nvSpPr>
          <p:cNvPr id="84"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85" name="Body Level One…"/>
          <p:cNvSpPr txBox="1">
            <a:spLocks noGrp="1"/>
          </p:cNvSpPr>
          <p:nvPr>
            <p:ph type="body" sz="quarter" idx="1"/>
          </p:nvPr>
        </p:nvSpPr>
        <p:spPr>
          <a:xfrm>
            <a:off x="663614" y="2191917"/>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1570339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333E48">
            <a:alpha val="79999"/>
          </a:srgbClr>
        </a:solidFill>
        <a:effectLst/>
      </p:bgPr>
    </p:bg>
    <p:spTree>
      <p:nvGrpSpPr>
        <p:cNvPr id="1" name=""/>
        <p:cNvGrpSpPr/>
        <p:nvPr/>
      </p:nvGrpSpPr>
      <p:grpSpPr>
        <a:xfrm>
          <a:off x="0" y="0"/>
          <a:ext cx="0" cy="0"/>
          <a:chOff x="0" y="0"/>
          <a:chExt cx="0" cy="0"/>
        </a:xfrm>
      </p:grpSpPr>
      <p:pic>
        <p:nvPicPr>
          <p:cNvPr id="93" name="Picture 14" descr="Picture 14"/>
          <p:cNvPicPr>
            <a:picLocks noChangeAspect="1"/>
          </p:cNvPicPr>
          <p:nvPr/>
        </p:nvPicPr>
        <p:blipFill>
          <a:blip r:embed="rId2"/>
          <a:stretch>
            <a:fillRect/>
          </a:stretch>
        </p:blipFill>
        <p:spPr>
          <a:xfrm>
            <a:off x="4" y="4"/>
            <a:ext cx="9121379" cy="6950075"/>
          </a:xfrm>
          <a:prstGeom prst="rect">
            <a:avLst/>
          </a:prstGeom>
          <a:ln w="12700">
            <a:miter lim="400000"/>
          </a:ln>
        </p:spPr>
      </p:pic>
      <p:sp>
        <p:nvSpPr>
          <p:cNvPr id="94" name="Rectangle 3"/>
          <p:cNvSpPr/>
          <p:nvPr/>
        </p:nvSpPr>
        <p:spPr>
          <a:xfrm>
            <a:off x="1854994" y="5788032"/>
            <a:ext cx="4286250" cy="957263"/>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5" name="Rectangle 4"/>
          <p:cNvSpPr/>
          <p:nvPr/>
        </p:nvSpPr>
        <p:spPr>
          <a:xfrm rot="5400000">
            <a:off x="6382548" y="3877868"/>
            <a:ext cx="950913" cy="2869407"/>
          </a:xfrm>
          <a:prstGeom prst="rect">
            <a:avLst/>
          </a:prstGeom>
          <a:solidFill>
            <a:schemeClr val="accent1">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6" name="Rectangle 5"/>
          <p:cNvSpPr/>
          <p:nvPr/>
        </p:nvSpPr>
        <p:spPr>
          <a:xfrm rot="5400000">
            <a:off x="6139458" y="79574"/>
            <a:ext cx="2852738" cy="284916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7"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98" name="Picture 12" descr="Picture 12"/>
          <p:cNvPicPr>
            <a:picLocks noChangeAspect="1"/>
          </p:cNvPicPr>
          <p:nvPr/>
        </p:nvPicPr>
        <p:blipFill>
          <a:blip r:embed="rId3"/>
          <a:stretch>
            <a:fillRect/>
          </a:stretch>
        </p:blipFill>
        <p:spPr>
          <a:xfrm>
            <a:off x="8117685" y="6386512"/>
            <a:ext cx="584597" cy="236538"/>
          </a:xfrm>
          <a:prstGeom prst="rect">
            <a:avLst/>
          </a:prstGeom>
          <a:ln w="12700">
            <a:miter lim="400000"/>
          </a:ln>
        </p:spPr>
      </p:pic>
      <p:sp>
        <p:nvSpPr>
          <p:cNvPr id="99" name="Body Level One…"/>
          <p:cNvSpPr txBox="1">
            <a:spLocks noGrp="1"/>
          </p:cNvSpPr>
          <p:nvPr>
            <p:ph type="body" sz="quarter" idx="1"/>
          </p:nvPr>
        </p:nvSpPr>
        <p:spPr>
          <a:xfrm>
            <a:off x="663614" y="2191917"/>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36275902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6_Title Slide">
    <p:spTree>
      <p:nvGrpSpPr>
        <p:cNvPr id="1" name=""/>
        <p:cNvGrpSpPr/>
        <p:nvPr/>
      </p:nvGrpSpPr>
      <p:grpSpPr>
        <a:xfrm>
          <a:off x="0" y="0"/>
          <a:ext cx="0" cy="0"/>
          <a:chOff x="0" y="0"/>
          <a:chExt cx="0" cy="0"/>
        </a:xfrm>
      </p:grpSpPr>
      <p:pic>
        <p:nvPicPr>
          <p:cNvPr id="49" name="Picture 7" descr="Picture 7"/>
          <p:cNvPicPr>
            <a:picLocks noChangeAspect="1"/>
          </p:cNvPicPr>
          <p:nvPr/>
        </p:nvPicPr>
        <p:blipFill>
          <a:blip r:embed="rId2"/>
          <a:stretch>
            <a:fillRect/>
          </a:stretch>
        </p:blipFill>
        <p:spPr>
          <a:xfrm>
            <a:off x="1" y="140"/>
            <a:ext cx="9169004" cy="6857863"/>
          </a:xfrm>
          <a:prstGeom prst="rect">
            <a:avLst/>
          </a:prstGeom>
          <a:ln w="12700">
            <a:miter lim="400000"/>
          </a:ln>
        </p:spPr>
      </p:pic>
      <p:pic>
        <p:nvPicPr>
          <p:cNvPr id="50" name="Picture 14" descr="Picture 14"/>
          <p:cNvPicPr>
            <a:picLocks noChangeAspect="1"/>
          </p:cNvPicPr>
          <p:nvPr/>
        </p:nvPicPr>
        <p:blipFill>
          <a:blip r:embed="rId3"/>
          <a:stretch>
            <a:fillRect/>
          </a:stretch>
        </p:blipFill>
        <p:spPr>
          <a:xfrm>
            <a:off x="5" y="4"/>
            <a:ext cx="9121379" cy="6950075"/>
          </a:xfrm>
          <a:prstGeom prst="rect">
            <a:avLst/>
          </a:prstGeom>
          <a:ln w="12700">
            <a:miter lim="400000"/>
          </a:ln>
        </p:spPr>
      </p:pic>
      <p:sp>
        <p:nvSpPr>
          <p:cNvPr id="51" name="Rectangle 10"/>
          <p:cNvSpPr/>
          <p:nvPr/>
        </p:nvSpPr>
        <p:spPr>
          <a:xfrm>
            <a:off x="2559848"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2"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3" name="Rectangle 12"/>
          <p:cNvSpPr/>
          <p:nvPr/>
        </p:nvSpPr>
        <p:spPr>
          <a:xfrm rot="5400000">
            <a:off x="4954389" y="788793"/>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4"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55"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56" name="Body Level One…"/>
          <p:cNvSpPr txBox="1">
            <a:spLocks noGrp="1"/>
          </p:cNvSpPr>
          <p:nvPr>
            <p:ph type="body" sz="quarter" idx="1"/>
          </p:nvPr>
        </p:nvSpPr>
        <p:spPr>
          <a:xfrm>
            <a:off x="4987206"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Text Placeholder 28"/>
          <p:cNvSpPr>
            <a:spLocks noGrp="1"/>
          </p:cNvSpPr>
          <p:nvPr>
            <p:ph type="body" sz="quarter" idx="21"/>
          </p:nvPr>
        </p:nvSpPr>
        <p:spPr>
          <a:xfrm>
            <a:off x="4987206"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58" name="Title Text"/>
          <p:cNvSpPr txBox="1">
            <a:spLocks noGrp="1"/>
          </p:cNvSpPr>
          <p:nvPr>
            <p:ph type="title"/>
          </p:nvPr>
        </p:nvSpPr>
        <p:spPr>
          <a:xfrm>
            <a:off x="4987205" y="2071019"/>
            <a:ext cx="3784131" cy="1556425"/>
          </a:xfrm>
          <a:prstGeom prst="rect">
            <a:avLst/>
          </a:prstGeom>
        </p:spPr>
        <p:txBody>
          <a:bodyPr anchor="ctr"/>
          <a:lstStyle>
            <a:lvl1pPr algn="r">
              <a:defRPr sz="5500" b="0" spc="-99">
                <a:solidFill>
                  <a:srgbClr val="FFFFFF"/>
                </a:solidFill>
              </a:defRPr>
            </a:lvl1pPr>
          </a:lstStyle>
          <a:p>
            <a:r>
              <a:t>Title Text</a:t>
            </a:r>
          </a:p>
        </p:txBody>
      </p:sp>
      <p:sp>
        <p:nvSpPr>
          <p:cNvPr id="59"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60"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92073502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333E48">
            <a:alpha val="79999"/>
          </a:srgbClr>
        </a:solidFill>
        <a:effectLst/>
      </p:bgPr>
    </p:bg>
    <p:spTree>
      <p:nvGrpSpPr>
        <p:cNvPr id="1" name=""/>
        <p:cNvGrpSpPr/>
        <p:nvPr/>
      </p:nvGrpSpPr>
      <p:grpSpPr>
        <a:xfrm>
          <a:off x="0" y="0"/>
          <a:ext cx="0" cy="0"/>
          <a:chOff x="0" y="0"/>
          <a:chExt cx="0" cy="0"/>
        </a:xfrm>
      </p:grpSpPr>
      <p:pic>
        <p:nvPicPr>
          <p:cNvPr id="107" name="Picture 14" descr="Picture 14"/>
          <p:cNvPicPr>
            <a:picLocks noChangeAspect="1"/>
          </p:cNvPicPr>
          <p:nvPr/>
        </p:nvPicPr>
        <p:blipFill>
          <a:blip r:embed="rId2"/>
          <a:stretch>
            <a:fillRect/>
          </a:stretch>
        </p:blipFill>
        <p:spPr>
          <a:xfrm>
            <a:off x="4" y="4"/>
            <a:ext cx="9121379" cy="6950075"/>
          </a:xfrm>
          <a:prstGeom prst="rect">
            <a:avLst/>
          </a:prstGeom>
          <a:ln w="12700">
            <a:miter lim="400000"/>
          </a:ln>
        </p:spPr>
      </p:pic>
      <p:sp>
        <p:nvSpPr>
          <p:cNvPr id="108" name="Rectangle 3"/>
          <p:cNvSpPr/>
          <p:nvPr/>
        </p:nvSpPr>
        <p:spPr>
          <a:xfrm rot="5400000">
            <a:off x="5784258"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09" name="Rectangle 4"/>
          <p:cNvSpPr/>
          <p:nvPr/>
        </p:nvSpPr>
        <p:spPr>
          <a:xfrm rot="5400000">
            <a:off x="5309596" y="428830"/>
            <a:ext cx="952501" cy="2149079"/>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0"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11" name="Picture 11" descr="Picture 11"/>
          <p:cNvPicPr>
            <a:picLocks noChangeAspect="1"/>
          </p:cNvPicPr>
          <p:nvPr/>
        </p:nvPicPr>
        <p:blipFill>
          <a:blip r:embed="rId3"/>
          <a:stretch>
            <a:fillRect/>
          </a:stretch>
        </p:blipFill>
        <p:spPr>
          <a:xfrm>
            <a:off x="8117685" y="6386512"/>
            <a:ext cx="584597" cy="236538"/>
          </a:xfrm>
          <a:prstGeom prst="rect">
            <a:avLst/>
          </a:prstGeom>
          <a:ln w="12700">
            <a:miter lim="400000"/>
          </a:ln>
        </p:spPr>
      </p:pic>
      <p:sp>
        <p:nvSpPr>
          <p:cNvPr id="112" name="Rectangle 7"/>
          <p:cNvSpPr/>
          <p:nvPr/>
        </p:nvSpPr>
        <p:spPr>
          <a:xfrm>
            <a:off x="1854994" y="4838707"/>
            <a:ext cx="4286250" cy="955675"/>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3" name="Body Level One…"/>
          <p:cNvSpPr txBox="1">
            <a:spLocks noGrp="1"/>
          </p:cNvSpPr>
          <p:nvPr>
            <p:ph type="body" sz="quarter" idx="1"/>
          </p:nvPr>
        </p:nvSpPr>
        <p:spPr>
          <a:xfrm>
            <a:off x="663614" y="2191917"/>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9112880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chemeClr val="accent1"/>
        </a:solidFill>
        <a:effectLst/>
      </p:bgPr>
    </p:bg>
    <p:spTree>
      <p:nvGrpSpPr>
        <p:cNvPr id="1" name=""/>
        <p:cNvGrpSpPr/>
        <p:nvPr/>
      </p:nvGrpSpPr>
      <p:grpSpPr>
        <a:xfrm>
          <a:off x="0" y="0"/>
          <a:ext cx="0" cy="0"/>
          <a:chOff x="0" y="0"/>
          <a:chExt cx="0" cy="0"/>
        </a:xfrm>
      </p:grpSpPr>
      <p:pic>
        <p:nvPicPr>
          <p:cNvPr id="121" name="Picture 14" descr="Picture 14"/>
          <p:cNvPicPr>
            <a:picLocks noChangeAspect="1"/>
          </p:cNvPicPr>
          <p:nvPr/>
        </p:nvPicPr>
        <p:blipFill>
          <a:blip r:embed="rId2"/>
          <a:stretch>
            <a:fillRect/>
          </a:stretch>
        </p:blipFill>
        <p:spPr>
          <a:xfrm>
            <a:off x="4" y="4"/>
            <a:ext cx="9121379" cy="6950075"/>
          </a:xfrm>
          <a:prstGeom prst="rect">
            <a:avLst/>
          </a:prstGeom>
          <a:ln w="12700">
            <a:miter lim="400000"/>
          </a:ln>
        </p:spPr>
      </p:pic>
      <p:sp>
        <p:nvSpPr>
          <p:cNvPr id="122"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23" name="Picture 9" descr="Picture 9"/>
          <p:cNvPicPr>
            <a:picLocks noChangeAspect="1"/>
          </p:cNvPicPr>
          <p:nvPr/>
        </p:nvPicPr>
        <p:blipFill>
          <a:blip r:embed="rId3"/>
          <a:stretch>
            <a:fillRect/>
          </a:stretch>
        </p:blipFill>
        <p:spPr>
          <a:xfrm>
            <a:off x="8117685" y="6386512"/>
            <a:ext cx="584597" cy="236538"/>
          </a:xfrm>
          <a:prstGeom prst="rect">
            <a:avLst/>
          </a:prstGeom>
          <a:ln w="12700">
            <a:miter lim="400000"/>
          </a:ln>
        </p:spPr>
      </p:pic>
      <p:sp>
        <p:nvSpPr>
          <p:cNvPr id="124" name="Rectangle 5"/>
          <p:cNvSpPr/>
          <p:nvPr/>
        </p:nvSpPr>
        <p:spPr>
          <a:xfrm>
            <a:off x="1854994" y="4838707"/>
            <a:ext cx="4286250" cy="955675"/>
          </a:xfrm>
          <a:prstGeom prst="rect">
            <a:avLst/>
          </a:prstGeom>
          <a:solidFill>
            <a:srgbClr val="FFC600">
              <a:alpha val="78039"/>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5" name="Rectangle 6"/>
          <p:cNvSpPr/>
          <p:nvPr/>
        </p:nvSpPr>
        <p:spPr>
          <a:xfrm rot="5400000">
            <a:off x="5784258"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6" name="Rectangle 7"/>
          <p:cNvSpPr/>
          <p:nvPr/>
        </p:nvSpPr>
        <p:spPr>
          <a:xfrm rot="5400000">
            <a:off x="5309596" y="428830"/>
            <a:ext cx="952501" cy="2149079"/>
          </a:xfrm>
          <a:prstGeom prst="rect">
            <a:avLst/>
          </a:prstGeom>
          <a:solidFill>
            <a:srgbClr val="FF6900">
              <a:alpha val="76078"/>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7" name="Body Level One…"/>
          <p:cNvSpPr txBox="1">
            <a:spLocks noGrp="1"/>
          </p:cNvSpPr>
          <p:nvPr>
            <p:ph type="body" sz="quarter" idx="1"/>
          </p:nvPr>
        </p:nvSpPr>
        <p:spPr>
          <a:xfrm>
            <a:off x="522983" y="2093528"/>
            <a:ext cx="5123260"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278130" y="6217859"/>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7465524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1 Column Slide">
    <p:spTree>
      <p:nvGrpSpPr>
        <p:cNvPr id="1" name=""/>
        <p:cNvGrpSpPr/>
        <p:nvPr/>
      </p:nvGrpSpPr>
      <p:grpSpPr>
        <a:xfrm>
          <a:off x="0" y="0"/>
          <a:ext cx="0" cy="0"/>
          <a:chOff x="0" y="0"/>
          <a:chExt cx="0" cy="0"/>
        </a:xfrm>
      </p:grpSpPr>
      <p:sp>
        <p:nvSpPr>
          <p:cNvPr id="135" name="TextBox 20"/>
          <p:cNvSpPr txBox="1"/>
          <p:nvPr/>
        </p:nvSpPr>
        <p:spPr>
          <a:xfrm>
            <a:off x="603649" y="6430968"/>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7F7F7F"/>
                </a:solidFill>
              </a:defRPr>
            </a:pPr>
            <a:endParaRPr sz="1000">
              <a:solidFill>
                <a:srgbClr val="7F7F7F"/>
              </a:solidFill>
              <a:sym typeface="Calibri"/>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37" name="Title Text"/>
          <p:cNvSpPr txBox="1">
            <a:spLocks noGrp="1"/>
          </p:cNvSpPr>
          <p:nvPr>
            <p:ph type="title"/>
          </p:nvPr>
        </p:nvSpPr>
        <p:spPr>
          <a:prstGeom prst="rect">
            <a:avLst/>
          </a:prstGeom>
        </p:spPr>
        <p:txBody>
          <a:bodyPr/>
          <a:lstStyle/>
          <a:p>
            <a:r>
              <a:t>Title Text</a:t>
            </a:r>
          </a:p>
        </p:txBody>
      </p:sp>
      <p:sp>
        <p:nvSpPr>
          <p:cNvPr id="138" name="Body Level One…"/>
          <p:cNvSpPr txBox="1">
            <a:spLocks noGrp="1"/>
          </p:cNvSpPr>
          <p:nvPr>
            <p:ph type="body" idx="1"/>
          </p:nvPr>
        </p:nvSpPr>
        <p:spPr>
          <a:xfrm>
            <a:off x="369094" y="1479468"/>
            <a:ext cx="8385572" cy="40862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28631912"/>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2 column slide ">
    <p:spTree>
      <p:nvGrpSpPr>
        <p:cNvPr id="1" name=""/>
        <p:cNvGrpSpPr/>
        <p:nvPr/>
      </p:nvGrpSpPr>
      <p:grpSpPr>
        <a:xfrm>
          <a:off x="0" y="0"/>
          <a:ext cx="0" cy="0"/>
          <a:chOff x="0" y="0"/>
          <a:chExt cx="0" cy="0"/>
        </a:xfrm>
      </p:grpSpPr>
      <p:sp>
        <p:nvSpPr>
          <p:cNvPr id="1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46" name="Straight Connector 10"/>
          <p:cNvSpPr/>
          <p:nvPr/>
        </p:nvSpPr>
        <p:spPr>
          <a:xfrm flipH="1">
            <a:off x="4572003" y="1662113"/>
            <a:ext cx="1" cy="4473576"/>
          </a:xfrm>
          <a:prstGeom prst="line">
            <a:avLst/>
          </a:prstGeom>
          <a:ln w="12700">
            <a:solidFill>
              <a:schemeClr val="accent1"/>
            </a:solidFill>
            <a:miter/>
          </a:ln>
        </p:spPr>
        <p:txBody>
          <a:bodyPr lIns="45719" rIns="45719"/>
          <a:lstStyle/>
          <a:p>
            <a:endParaRPr>
              <a:sym typeface="Calibri"/>
            </a:endParaRPr>
          </a:p>
        </p:txBody>
      </p:sp>
      <p:sp>
        <p:nvSpPr>
          <p:cNvPr id="147" name="Title Text"/>
          <p:cNvSpPr txBox="1">
            <a:spLocks noGrp="1"/>
          </p:cNvSpPr>
          <p:nvPr>
            <p:ph type="title"/>
          </p:nvPr>
        </p:nvSpPr>
        <p:spPr>
          <a:prstGeom prst="rect">
            <a:avLst/>
          </a:prstGeom>
        </p:spPr>
        <p:txBody>
          <a:bodyPr/>
          <a:lstStyle/>
          <a:p>
            <a:r>
              <a:t>Title Text</a:t>
            </a:r>
          </a:p>
        </p:txBody>
      </p:sp>
      <p:sp>
        <p:nvSpPr>
          <p:cNvPr id="148" name="Body Level One…"/>
          <p:cNvSpPr txBox="1">
            <a:spLocks noGrp="1"/>
          </p:cNvSpPr>
          <p:nvPr>
            <p:ph type="body" sz="quarter" idx="1"/>
          </p:nvPr>
        </p:nvSpPr>
        <p:spPr>
          <a:xfrm>
            <a:off x="369095" y="1040833"/>
            <a:ext cx="8385573" cy="344489"/>
          </a:xfrm>
          <a:prstGeom prst="rect">
            <a:avLst/>
          </a:prstGeom>
        </p:spPr>
        <p:txBody>
          <a:bodyPr>
            <a:normAutofit/>
          </a:bodyPr>
          <a:lstStyle>
            <a:lvl1pPr>
              <a:spcBef>
                <a:spcPts val="0"/>
              </a:spcBef>
              <a:defRPr>
                <a:solidFill>
                  <a:srgbClr val="778C9F"/>
                </a:solidFill>
              </a:defRPr>
            </a:lvl1pPr>
            <a:lvl2pPr>
              <a:spcBef>
                <a:spcPts val="0"/>
              </a:spcBef>
              <a:defRPr>
                <a:solidFill>
                  <a:srgbClr val="778C9F"/>
                </a:solidFill>
              </a:defRPr>
            </a:lvl2pPr>
            <a:lvl3pPr>
              <a:spcBef>
                <a:spcPts val="0"/>
              </a:spcBef>
              <a:defRPr>
                <a:solidFill>
                  <a:srgbClr val="778C9F"/>
                </a:solidFill>
              </a:defRPr>
            </a:lvl3pPr>
            <a:lvl4pPr>
              <a:spcBef>
                <a:spcPts val="0"/>
              </a:spcBef>
              <a:defRPr>
                <a:solidFill>
                  <a:srgbClr val="778C9F"/>
                </a:solidFill>
              </a:defRPr>
            </a:lvl4pPr>
            <a:lvl5pPr>
              <a:spcBef>
                <a:spcPts val="0"/>
              </a:spcBef>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49" name="Text Placeholder 131"/>
          <p:cNvSpPr>
            <a:spLocks noGrp="1"/>
          </p:cNvSpPr>
          <p:nvPr>
            <p:ph type="body" sz="quarter" idx="21"/>
          </p:nvPr>
        </p:nvSpPr>
        <p:spPr>
          <a:xfrm>
            <a:off x="369097" y="1620482"/>
            <a:ext cx="3999707" cy="560697"/>
          </a:xfrm>
          <a:prstGeom prst="rect">
            <a:avLst/>
          </a:prstGeom>
        </p:spPr>
        <p:txBody>
          <a:bodyPr anchor="b">
            <a:normAutofit/>
          </a:bodyPr>
          <a:lstStyle/>
          <a:p>
            <a:pPr>
              <a:spcBef>
                <a:spcPts val="600"/>
              </a:spcBef>
              <a:defRPr b="1">
                <a:solidFill>
                  <a:schemeClr val="accent1"/>
                </a:solidFill>
              </a:defRPr>
            </a:pPr>
            <a:endParaRPr/>
          </a:p>
        </p:txBody>
      </p:sp>
      <p:sp>
        <p:nvSpPr>
          <p:cNvPr id="150" name="Text Placeholder 131"/>
          <p:cNvSpPr>
            <a:spLocks noGrp="1"/>
          </p:cNvSpPr>
          <p:nvPr>
            <p:ph type="body" sz="quarter" idx="22"/>
          </p:nvPr>
        </p:nvSpPr>
        <p:spPr>
          <a:xfrm>
            <a:off x="4756153" y="1620482"/>
            <a:ext cx="3999707"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47832565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 column slide ">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60" name="Group 6"/>
          <p:cNvGrpSpPr/>
          <p:nvPr/>
        </p:nvGrpSpPr>
        <p:grpSpPr>
          <a:xfrm>
            <a:off x="3111106" y="1754194"/>
            <a:ext cx="2927747" cy="4305301"/>
            <a:chOff x="0" y="0"/>
            <a:chExt cx="3903662" cy="4305300"/>
          </a:xfrm>
        </p:grpSpPr>
        <p:sp>
          <p:nvSpPr>
            <p:cNvPr id="158"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59"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61" name="Title Text"/>
          <p:cNvSpPr txBox="1">
            <a:spLocks noGrp="1"/>
          </p:cNvSpPr>
          <p:nvPr>
            <p:ph type="title"/>
          </p:nvPr>
        </p:nvSpPr>
        <p:spPr>
          <a:prstGeom prst="rect">
            <a:avLst/>
          </a:prstGeom>
        </p:spPr>
        <p:txBody>
          <a:bodyPr/>
          <a:lstStyle/>
          <a:p>
            <a:r>
              <a:t>Title Text</a:t>
            </a:r>
          </a:p>
        </p:txBody>
      </p:sp>
      <p:sp>
        <p:nvSpPr>
          <p:cNvPr id="162"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63" name="Text Placeholder 131"/>
          <p:cNvSpPr>
            <a:spLocks noGrp="1"/>
          </p:cNvSpPr>
          <p:nvPr>
            <p:ph type="body" sz="quarter" idx="21"/>
          </p:nvPr>
        </p:nvSpPr>
        <p:spPr>
          <a:xfrm>
            <a:off x="369097" y="1611051"/>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64" name="Text Placeholder 131"/>
          <p:cNvSpPr>
            <a:spLocks noGrp="1"/>
          </p:cNvSpPr>
          <p:nvPr>
            <p:ph type="body" sz="quarter" idx="22"/>
          </p:nvPr>
        </p:nvSpPr>
        <p:spPr>
          <a:xfrm>
            <a:off x="3314998" y="1611051"/>
            <a:ext cx="2519960" cy="560697"/>
          </a:xfrm>
          <a:prstGeom prst="rect">
            <a:avLst/>
          </a:prstGeom>
        </p:spPr>
        <p:txBody>
          <a:bodyPr anchor="b">
            <a:normAutofit/>
          </a:bodyPr>
          <a:lstStyle/>
          <a:p>
            <a:pPr>
              <a:spcBef>
                <a:spcPts val="600"/>
              </a:spcBef>
              <a:defRPr b="1">
                <a:solidFill>
                  <a:schemeClr val="accent1"/>
                </a:solidFill>
              </a:defRPr>
            </a:pPr>
            <a:endParaRPr/>
          </a:p>
        </p:txBody>
      </p:sp>
      <p:sp>
        <p:nvSpPr>
          <p:cNvPr id="165" name="Text Placeholder 131"/>
          <p:cNvSpPr>
            <a:spLocks noGrp="1"/>
          </p:cNvSpPr>
          <p:nvPr>
            <p:ph type="body" sz="quarter" idx="23"/>
          </p:nvPr>
        </p:nvSpPr>
        <p:spPr>
          <a:xfrm>
            <a:off x="6224587" y="1611051"/>
            <a:ext cx="2519960"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230973318"/>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2_col_narrow_wide">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73" name="Straight Connector 5"/>
          <p:cNvSpPr/>
          <p:nvPr/>
        </p:nvSpPr>
        <p:spPr>
          <a:xfrm flipH="1">
            <a:off x="2425307" y="1631955"/>
            <a:ext cx="1" cy="4086225"/>
          </a:xfrm>
          <a:prstGeom prst="line">
            <a:avLst/>
          </a:prstGeom>
          <a:ln w="12700">
            <a:solidFill>
              <a:schemeClr val="accent1"/>
            </a:solidFill>
            <a:miter/>
          </a:ln>
        </p:spPr>
        <p:txBody>
          <a:bodyPr lIns="45719" rIns="45719"/>
          <a:lstStyle/>
          <a:p>
            <a:endParaRPr>
              <a:sym typeface="Calibri"/>
            </a:endParaRPr>
          </a:p>
        </p:txBody>
      </p:sp>
      <p:sp>
        <p:nvSpPr>
          <p:cNvPr id="174" name="Title Text"/>
          <p:cNvSpPr txBox="1">
            <a:spLocks noGrp="1"/>
          </p:cNvSpPr>
          <p:nvPr>
            <p:ph type="title"/>
          </p:nvPr>
        </p:nvSpPr>
        <p:spPr>
          <a:prstGeom prst="rect">
            <a:avLst/>
          </a:prstGeom>
        </p:spPr>
        <p:txBody>
          <a:bodyPr/>
          <a:lstStyle/>
          <a:p>
            <a:r>
              <a:t>Title Text</a:t>
            </a:r>
          </a:p>
        </p:txBody>
      </p:sp>
      <p:sp>
        <p:nvSpPr>
          <p:cNvPr id="175"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86513242"/>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3 column slide ">
    <p:spTree>
      <p:nvGrpSpPr>
        <p:cNvPr id="1" name=""/>
        <p:cNvGrpSpPr/>
        <p:nvPr/>
      </p:nvGrpSpPr>
      <p:grpSpPr>
        <a:xfrm>
          <a:off x="0" y="0"/>
          <a:ext cx="0" cy="0"/>
          <a:chOff x="0" y="0"/>
          <a:chExt cx="0" cy="0"/>
        </a:xfrm>
      </p:grpSpPr>
      <p:sp>
        <p:nvSpPr>
          <p:cNvPr id="18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83" name="Straight Connector 6"/>
          <p:cNvSpPr/>
          <p:nvPr/>
        </p:nvSpPr>
        <p:spPr>
          <a:xfrm flipH="1">
            <a:off x="6699651" y="1746250"/>
            <a:ext cx="1" cy="4086225"/>
          </a:xfrm>
          <a:prstGeom prst="line">
            <a:avLst/>
          </a:prstGeom>
          <a:ln w="12700">
            <a:solidFill>
              <a:schemeClr val="accent1"/>
            </a:solidFill>
            <a:miter/>
          </a:ln>
        </p:spPr>
        <p:txBody>
          <a:bodyPr lIns="45719" rIns="45719"/>
          <a:lstStyle/>
          <a:p>
            <a:endParaRPr>
              <a:sym typeface="Calibri"/>
            </a:endParaRPr>
          </a:p>
        </p:txBody>
      </p:sp>
      <p:sp>
        <p:nvSpPr>
          <p:cNvPr id="184" name="Title Text"/>
          <p:cNvSpPr txBox="1">
            <a:spLocks noGrp="1"/>
          </p:cNvSpPr>
          <p:nvPr>
            <p:ph type="title"/>
          </p:nvPr>
        </p:nvSpPr>
        <p:spPr>
          <a:prstGeom prst="rect">
            <a:avLst/>
          </a:prstGeom>
        </p:spPr>
        <p:txBody>
          <a:bodyPr/>
          <a:lstStyle/>
          <a:p>
            <a:r>
              <a:t>Title Text</a:t>
            </a:r>
          </a:p>
        </p:txBody>
      </p:sp>
      <p:sp>
        <p:nvSpPr>
          <p:cNvPr id="185"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028423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 column slide with images">
    <p:spTree>
      <p:nvGrpSpPr>
        <p:cNvPr id="1" name=""/>
        <p:cNvGrpSpPr/>
        <p:nvPr/>
      </p:nvGrpSpPr>
      <p:grpSpPr>
        <a:xfrm>
          <a:off x="0" y="0"/>
          <a:ext cx="0" cy="0"/>
          <a:chOff x="0" y="0"/>
          <a:chExt cx="0" cy="0"/>
        </a:xfrm>
      </p:grpSpPr>
      <p:sp>
        <p:nvSpPr>
          <p:cNvPr id="1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95" name="Group 6"/>
          <p:cNvGrpSpPr/>
          <p:nvPr/>
        </p:nvGrpSpPr>
        <p:grpSpPr>
          <a:xfrm>
            <a:off x="3111106" y="1625600"/>
            <a:ext cx="2927747" cy="4305300"/>
            <a:chOff x="0" y="0"/>
            <a:chExt cx="3903662" cy="4305300"/>
          </a:xfrm>
        </p:grpSpPr>
        <p:sp>
          <p:nvSpPr>
            <p:cNvPr id="193"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94"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96" name="Title Text"/>
          <p:cNvSpPr txBox="1">
            <a:spLocks noGrp="1"/>
          </p:cNvSpPr>
          <p:nvPr>
            <p:ph type="title"/>
          </p:nvPr>
        </p:nvSpPr>
        <p:spPr>
          <a:prstGeom prst="rect">
            <a:avLst/>
          </a:prstGeom>
        </p:spPr>
        <p:txBody>
          <a:bodyPr/>
          <a:lstStyle/>
          <a:p>
            <a:r>
              <a:t>Title Text</a:t>
            </a:r>
          </a:p>
        </p:txBody>
      </p:sp>
      <p:sp>
        <p:nvSpPr>
          <p:cNvPr id="197"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98" name="Text Placeholder 131"/>
          <p:cNvSpPr>
            <a:spLocks noGrp="1"/>
          </p:cNvSpPr>
          <p:nvPr>
            <p:ph type="body" sz="quarter" idx="21"/>
          </p:nvPr>
        </p:nvSpPr>
        <p:spPr>
          <a:xfrm>
            <a:off x="369097" y="1562926"/>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99" name="Text Placeholder 131"/>
          <p:cNvSpPr>
            <a:spLocks noGrp="1"/>
          </p:cNvSpPr>
          <p:nvPr>
            <p:ph type="body" sz="quarter" idx="22"/>
          </p:nvPr>
        </p:nvSpPr>
        <p:spPr>
          <a:xfrm>
            <a:off x="3312019" y="1569937"/>
            <a:ext cx="2519960" cy="560697"/>
          </a:xfrm>
          <a:prstGeom prst="rect">
            <a:avLst/>
          </a:prstGeom>
        </p:spPr>
        <p:txBody>
          <a:bodyPr anchor="b">
            <a:normAutofit/>
          </a:bodyPr>
          <a:lstStyle/>
          <a:p>
            <a:pPr>
              <a:defRPr b="1">
                <a:solidFill>
                  <a:schemeClr val="accent1"/>
                </a:solidFill>
              </a:defRPr>
            </a:pPr>
            <a:endParaRPr/>
          </a:p>
        </p:txBody>
      </p:sp>
      <p:sp>
        <p:nvSpPr>
          <p:cNvPr id="200" name="Text Placeholder 131"/>
          <p:cNvSpPr>
            <a:spLocks noGrp="1"/>
          </p:cNvSpPr>
          <p:nvPr>
            <p:ph type="body" sz="quarter" idx="23"/>
          </p:nvPr>
        </p:nvSpPr>
        <p:spPr>
          <a:xfrm>
            <a:off x="6229699" y="1569937"/>
            <a:ext cx="2519960" cy="560697"/>
          </a:xfrm>
          <a:prstGeom prst="rect">
            <a:avLst/>
          </a:prstGeom>
        </p:spPr>
        <p:txBody>
          <a:bodyPr anchor="b">
            <a:normAutofit/>
          </a:bodyPr>
          <a:lstStyle/>
          <a:p>
            <a:pPr>
              <a:defRPr b="1">
                <a:solidFill>
                  <a:schemeClr val="accent1"/>
                </a:solidFill>
              </a:defRPr>
            </a:pPr>
            <a:endParaRPr/>
          </a:p>
        </p:txBody>
      </p:sp>
    </p:spTree>
    <p:extLst>
      <p:ext uri="{BB962C8B-B14F-4D97-AF65-F5344CB8AC3E}">
        <p14:creationId xmlns:p14="http://schemas.microsoft.com/office/powerpoint/2010/main" val="152961534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2 column text with image">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08" name="Title Text"/>
          <p:cNvSpPr txBox="1">
            <a:spLocks noGrp="1"/>
          </p:cNvSpPr>
          <p:nvPr>
            <p:ph type="title"/>
          </p:nvPr>
        </p:nvSpPr>
        <p:spPr>
          <a:prstGeom prst="rect">
            <a:avLst/>
          </a:prstGeom>
        </p:spPr>
        <p:txBody>
          <a:bodyPr/>
          <a:lstStyle/>
          <a:p>
            <a:r>
              <a:t>Title Text</a:t>
            </a:r>
          </a:p>
        </p:txBody>
      </p:sp>
      <p:sp>
        <p:nvSpPr>
          <p:cNvPr id="209"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Picture Placeholder 5"/>
          <p:cNvSpPr>
            <a:spLocks noGrp="1"/>
          </p:cNvSpPr>
          <p:nvPr>
            <p:ph type="pic" sz="quarter" idx="21"/>
          </p:nvPr>
        </p:nvSpPr>
        <p:spPr>
          <a:xfrm>
            <a:off x="2515790" y="1671616"/>
            <a:ext cx="1955007" cy="1953685"/>
          </a:xfrm>
          <a:prstGeom prst="rect">
            <a:avLst/>
          </a:prstGeom>
        </p:spPr>
        <p:txBody>
          <a:bodyPr lIns="91439" tIns="45719" rIns="91439" bIns="45719"/>
          <a:lstStyle/>
          <a:p>
            <a:endParaRPr/>
          </a:p>
        </p:txBody>
      </p:sp>
      <p:sp>
        <p:nvSpPr>
          <p:cNvPr id="211" name="Picture Placeholder 5"/>
          <p:cNvSpPr>
            <a:spLocks noGrp="1"/>
          </p:cNvSpPr>
          <p:nvPr>
            <p:ph type="pic" sz="quarter" idx="22"/>
          </p:nvPr>
        </p:nvSpPr>
        <p:spPr>
          <a:xfrm>
            <a:off x="2515790" y="3809036"/>
            <a:ext cx="1955007" cy="1953684"/>
          </a:xfrm>
          <a:prstGeom prst="rect">
            <a:avLst/>
          </a:prstGeom>
        </p:spPr>
        <p:txBody>
          <a:bodyPr lIns="91439" tIns="45719" rIns="91439" bIns="45719"/>
          <a:lstStyle/>
          <a:p>
            <a:endParaRPr/>
          </a:p>
        </p:txBody>
      </p:sp>
      <p:sp>
        <p:nvSpPr>
          <p:cNvPr id="212" name="Picture Placeholder 5"/>
          <p:cNvSpPr>
            <a:spLocks noGrp="1"/>
          </p:cNvSpPr>
          <p:nvPr>
            <p:ph type="pic" sz="quarter" idx="23"/>
          </p:nvPr>
        </p:nvSpPr>
        <p:spPr>
          <a:xfrm>
            <a:off x="6799661" y="1671616"/>
            <a:ext cx="1955007" cy="1953685"/>
          </a:xfrm>
          <a:prstGeom prst="rect">
            <a:avLst/>
          </a:prstGeom>
        </p:spPr>
        <p:txBody>
          <a:bodyPr lIns="91439" tIns="45719" rIns="91439" bIns="45719"/>
          <a:lstStyle/>
          <a:p>
            <a:endParaRPr/>
          </a:p>
        </p:txBody>
      </p:sp>
      <p:sp>
        <p:nvSpPr>
          <p:cNvPr id="213" name="Picture Placeholder 5"/>
          <p:cNvSpPr>
            <a:spLocks noGrp="1"/>
          </p:cNvSpPr>
          <p:nvPr>
            <p:ph type="pic" sz="quarter" idx="24"/>
          </p:nvPr>
        </p:nvSpPr>
        <p:spPr>
          <a:xfrm>
            <a:off x="6799661" y="3809036"/>
            <a:ext cx="1955007" cy="1953684"/>
          </a:xfrm>
          <a:prstGeom prst="rect">
            <a:avLst/>
          </a:prstGeom>
        </p:spPr>
        <p:txBody>
          <a:bodyPr lIns="91439" tIns="45719" rIns="91439" bIns="45719"/>
          <a:lstStyle/>
          <a:p>
            <a:endParaRPr/>
          </a:p>
        </p:txBody>
      </p:sp>
      <p:sp>
        <p:nvSpPr>
          <p:cNvPr id="214" name="Text Placeholder 7"/>
          <p:cNvSpPr>
            <a:spLocks noGrp="1"/>
          </p:cNvSpPr>
          <p:nvPr>
            <p:ph type="body" sz="quarter" idx="25"/>
          </p:nvPr>
        </p:nvSpPr>
        <p:spPr>
          <a:xfrm>
            <a:off x="369094" y="1671609"/>
            <a:ext cx="1955006" cy="4086226"/>
          </a:xfrm>
          <a:prstGeom prst="rect">
            <a:avLst/>
          </a:prstGeom>
        </p:spPr>
        <p:txBody>
          <a:bodyPr>
            <a:normAutofit/>
          </a:bodyPr>
          <a:lstStyle/>
          <a:p>
            <a:pPr>
              <a:defRPr>
                <a:solidFill>
                  <a:srgbClr val="383838"/>
                </a:solidFill>
              </a:defRPr>
            </a:pPr>
            <a:endParaRPr/>
          </a:p>
        </p:txBody>
      </p:sp>
      <p:sp>
        <p:nvSpPr>
          <p:cNvPr id="215" name="Text Placeholder 7"/>
          <p:cNvSpPr>
            <a:spLocks noGrp="1"/>
          </p:cNvSpPr>
          <p:nvPr>
            <p:ph type="body" sz="quarter" idx="26"/>
          </p:nvPr>
        </p:nvSpPr>
        <p:spPr>
          <a:xfrm>
            <a:off x="4665164" y="1671609"/>
            <a:ext cx="1955007" cy="4086226"/>
          </a:xfrm>
          <a:prstGeom prst="rect">
            <a:avLst/>
          </a:prstGeom>
        </p:spPr>
        <p:txBody>
          <a:bodyPr>
            <a:normAutofit/>
          </a:bodyPr>
          <a:lstStyle/>
          <a:p>
            <a:endParaRPr/>
          </a:p>
        </p:txBody>
      </p:sp>
    </p:spTree>
    <p:extLst>
      <p:ext uri="{BB962C8B-B14F-4D97-AF65-F5344CB8AC3E}">
        <p14:creationId xmlns:p14="http://schemas.microsoft.com/office/powerpoint/2010/main" val="2162957324"/>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2 column with image ">
    <p:spTree>
      <p:nvGrpSpPr>
        <p:cNvPr id="1" name=""/>
        <p:cNvGrpSpPr/>
        <p:nvPr/>
      </p:nvGrpSpPr>
      <p:grpSpPr>
        <a:xfrm>
          <a:off x="0" y="0"/>
          <a:ext cx="0" cy="0"/>
          <a:chOff x="0" y="0"/>
          <a:chExt cx="0" cy="0"/>
        </a:xfrm>
      </p:grpSpPr>
      <p:sp>
        <p:nvSpPr>
          <p:cNvPr id="2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23" name="Title Text"/>
          <p:cNvSpPr txBox="1">
            <a:spLocks noGrp="1"/>
          </p:cNvSpPr>
          <p:nvPr>
            <p:ph type="title"/>
          </p:nvPr>
        </p:nvSpPr>
        <p:spPr>
          <a:prstGeom prst="rect">
            <a:avLst/>
          </a:prstGeom>
        </p:spPr>
        <p:txBody>
          <a:bodyPr/>
          <a:lstStyle/>
          <a:p>
            <a:r>
              <a:t>Title Text</a:t>
            </a:r>
          </a:p>
        </p:txBody>
      </p:sp>
      <p:sp>
        <p:nvSpPr>
          <p:cNvPr id="224"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25" name="Picture Placeholder 5"/>
          <p:cNvSpPr>
            <a:spLocks noGrp="1"/>
          </p:cNvSpPr>
          <p:nvPr>
            <p:ph type="pic" sz="half" idx="21"/>
          </p:nvPr>
        </p:nvSpPr>
        <p:spPr>
          <a:xfrm>
            <a:off x="4658429" y="1671609"/>
            <a:ext cx="4096239" cy="4086428"/>
          </a:xfrm>
          <a:prstGeom prst="rect">
            <a:avLst/>
          </a:prstGeom>
        </p:spPr>
        <p:txBody>
          <a:bodyPr lIns="91439" tIns="45719" rIns="91439" bIns="45719"/>
          <a:lstStyle/>
          <a:p>
            <a:endParaRPr/>
          </a:p>
        </p:txBody>
      </p:sp>
    </p:spTree>
    <p:extLst>
      <p:ext uri="{BB962C8B-B14F-4D97-AF65-F5344CB8AC3E}">
        <p14:creationId xmlns:p14="http://schemas.microsoft.com/office/powerpoint/2010/main" val="249660353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chemeClr val="accent1"/>
        </a:solidFill>
        <a:effectLst/>
      </p:bgPr>
    </p:bg>
    <p:spTree>
      <p:nvGrpSpPr>
        <p:cNvPr id="1" name=""/>
        <p:cNvGrpSpPr/>
        <p:nvPr/>
      </p:nvGrpSpPr>
      <p:grpSpPr>
        <a:xfrm>
          <a:off x="0" y="0"/>
          <a:ext cx="0" cy="0"/>
          <a:chOff x="0" y="0"/>
          <a:chExt cx="0" cy="0"/>
        </a:xfrm>
      </p:grpSpPr>
      <p:sp>
        <p:nvSpPr>
          <p:cNvPr id="67" name="TextBox 20"/>
          <p:cNvSpPr txBox="1"/>
          <p:nvPr/>
        </p:nvSpPr>
        <p:spPr>
          <a:xfrm>
            <a:off x="603649" y="6430970"/>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68" name="Title Text"/>
          <p:cNvSpPr txBox="1">
            <a:spLocks noGrp="1"/>
          </p:cNvSpPr>
          <p:nvPr>
            <p:ph type="title"/>
          </p:nvPr>
        </p:nvSpPr>
        <p:spPr>
          <a:xfrm>
            <a:off x="4720505" y="2057638"/>
            <a:ext cx="3784131" cy="1556426"/>
          </a:xfrm>
          <a:prstGeom prst="rect">
            <a:avLst/>
          </a:prstGeom>
        </p:spPr>
        <p:txBody>
          <a:bodyPr anchor="ctr"/>
          <a:lstStyle>
            <a:lvl1pPr algn="r">
              <a:defRPr sz="5500" b="0" spc="-99">
                <a:solidFill>
                  <a:srgbClr val="FFFFFF"/>
                </a:solidFill>
              </a:defRPr>
            </a:lvl1pPr>
          </a:lstStyle>
          <a:p>
            <a:r>
              <a:t>Title Text</a:t>
            </a:r>
          </a:p>
        </p:txBody>
      </p:sp>
      <p:sp>
        <p:nvSpPr>
          <p:cNvPr id="69" name="Body Level One…"/>
          <p:cNvSpPr txBox="1">
            <a:spLocks noGrp="1"/>
          </p:cNvSpPr>
          <p:nvPr>
            <p:ph type="body" sz="quarter" idx="1"/>
          </p:nvPr>
        </p:nvSpPr>
        <p:spPr>
          <a:xfrm>
            <a:off x="4724053" y="3671282"/>
            <a:ext cx="3780584" cy="739254"/>
          </a:xfrm>
          <a:prstGeom prst="rect">
            <a:avLst/>
          </a:prstGeom>
        </p:spPr>
        <p:txBody>
          <a:bodyPr>
            <a:normAutofit/>
          </a:bodyPr>
          <a:lstStyle>
            <a:lvl1pPr algn="r">
              <a:lnSpc>
                <a:spcPct val="104000"/>
              </a:lnSpc>
              <a:spcBef>
                <a:spcPts val="600"/>
              </a:spcBef>
              <a:defRPr>
                <a:solidFill>
                  <a:srgbClr val="FFFFFF"/>
                </a:solidFill>
              </a:defRPr>
            </a:lvl1pPr>
            <a:lvl2pPr marL="0" indent="457200" algn="r">
              <a:lnSpc>
                <a:spcPct val="104000"/>
              </a:lnSpc>
              <a:spcBef>
                <a:spcPts val="600"/>
              </a:spcBef>
              <a:buSzTx/>
              <a:buNone/>
              <a:defRPr>
                <a:solidFill>
                  <a:srgbClr val="FFFFFF"/>
                </a:solidFill>
              </a:defRPr>
            </a:lvl2pPr>
            <a:lvl3pPr marL="0" indent="914400" algn="r">
              <a:lnSpc>
                <a:spcPct val="104000"/>
              </a:lnSpc>
              <a:spcBef>
                <a:spcPts val="600"/>
              </a:spcBef>
              <a:buSzTx/>
              <a:buNone/>
              <a:defRPr>
                <a:solidFill>
                  <a:srgbClr val="FFFFFF"/>
                </a:solidFill>
              </a:defRPr>
            </a:lvl3pPr>
            <a:lvl4pPr marL="0" indent="1371600" algn="r">
              <a:lnSpc>
                <a:spcPct val="104000"/>
              </a:lnSpc>
              <a:spcBef>
                <a:spcPts val="600"/>
              </a:spcBef>
              <a:buSzTx/>
              <a:buNone/>
              <a:defRPr>
                <a:solidFill>
                  <a:srgbClr val="FFFFFF"/>
                </a:solidFill>
              </a:defRPr>
            </a:lvl4pPr>
            <a:lvl5pPr marL="0" indent="1828800" algn="r">
              <a:lnSpc>
                <a:spcPct val="104000"/>
              </a:lnSpc>
              <a:spcBef>
                <a:spcPts val="6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0" name="Text Placeholder 28"/>
          <p:cNvSpPr>
            <a:spLocks noGrp="1"/>
          </p:cNvSpPr>
          <p:nvPr>
            <p:ph type="body" sz="quarter" idx="21"/>
          </p:nvPr>
        </p:nvSpPr>
        <p:spPr>
          <a:xfrm>
            <a:off x="4720506" y="5562481"/>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1" name="Text Placeholder 28"/>
          <p:cNvSpPr>
            <a:spLocks noGrp="1"/>
          </p:cNvSpPr>
          <p:nvPr>
            <p:ph type="body" sz="quarter" idx="22"/>
          </p:nvPr>
        </p:nvSpPr>
        <p:spPr>
          <a:xfrm>
            <a:off x="4720506" y="5872360"/>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2" name="Text Placeholder 3"/>
          <p:cNvSpPr>
            <a:spLocks noGrp="1"/>
          </p:cNvSpPr>
          <p:nvPr>
            <p:ph type="body" sz="quarter" idx="23"/>
          </p:nvPr>
        </p:nvSpPr>
        <p:spPr>
          <a:xfrm>
            <a:off x="5303480" y="1639337"/>
            <a:ext cx="3201156" cy="289872"/>
          </a:xfrm>
          <a:prstGeom prst="rect">
            <a:avLst/>
          </a:prstGeom>
        </p:spPr>
        <p:txBody>
          <a:bodyPr>
            <a:normAutofit/>
          </a:bodyPr>
          <a:lstStyle/>
          <a:p>
            <a:pPr algn="r">
              <a:defRPr>
                <a:solidFill>
                  <a:srgbClr val="FFFFFF"/>
                </a:solidFill>
              </a:defRPr>
            </a:pPr>
            <a:endParaRPr/>
          </a:p>
        </p:txBody>
      </p:sp>
      <p:sp>
        <p:nvSpPr>
          <p:cNvPr id="73"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27737945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able Sldie">
    <p:spTree>
      <p:nvGrpSpPr>
        <p:cNvPr id="1" name=""/>
        <p:cNvGrpSpPr/>
        <p:nvPr/>
      </p:nvGrpSpPr>
      <p:grpSpPr>
        <a:xfrm>
          <a:off x="0" y="0"/>
          <a:ext cx="0" cy="0"/>
          <a:chOff x="0" y="0"/>
          <a:chExt cx="0" cy="0"/>
        </a:xfrm>
      </p:grpSpPr>
      <p:sp>
        <p:nvSpPr>
          <p:cNvPr id="2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33"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78895548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 Column Slide w/ Sub">
    <p:spTree>
      <p:nvGrpSpPr>
        <p:cNvPr id="1" name=""/>
        <p:cNvGrpSpPr/>
        <p:nvPr/>
      </p:nvGrpSpPr>
      <p:grpSpPr>
        <a:xfrm>
          <a:off x="0" y="0"/>
          <a:ext cx="0" cy="0"/>
          <a:chOff x="0" y="0"/>
          <a:chExt cx="0" cy="0"/>
        </a:xfrm>
      </p:grpSpPr>
      <p:sp>
        <p:nvSpPr>
          <p:cNvPr id="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41" name="Title Text"/>
          <p:cNvSpPr txBox="1">
            <a:spLocks noGrp="1"/>
          </p:cNvSpPr>
          <p:nvPr>
            <p:ph type="title"/>
          </p:nvPr>
        </p:nvSpPr>
        <p:spPr>
          <a:prstGeom prst="rect">
            <a:avLst/>
          </a:prstGeom>
        </p:spPr>
        <p:txBody>
          <a:bodyPr/>
          <a:lstStyle/>
          <a:p>
            <a:r>
              <a:t>Title Text</a:t>
            </a:r>
          </a:p>
        </p:txBody>
      </p:sp>
      <p:sp>
        <p:nvSpPr>
          <p:cNvPr id="242"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8858659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50"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673270953"/>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chemeClr val="accent1"/>
        </a:solidFill>
        <a:effectLst/>
      </p:bgPr>
    </p:bg>
    <p:spTree>
      <p:nvGrpSpPr>
        <p:cNvPr id="1" name=""/>
        <p:cNvGrpSpPr/>
        <p:nvPr/>
      </p:nvGrpSpPr>
      <p:grpSpPr>
        <a:xfrm>
          <a:off x="0" y="0"/>
          <a:ext cx="0" cy="0"/>
          <a:chOff x="0" y="0"/>
          <a:chExt cx="0" cy="0"/>
        </a:xfrm>
      </p:grpSpPr>
      <p:sp>
        <p:nvSpPr>
          <p:cNvPr id="2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258" name="Picture 8" descr="Picture 8"/>
          <p:cNvPicPr>
            <a:picLocks noChangeAspect="1"/>
          </p:cNvPicPr>
          <p:nvPr/>
        </p:nvPicPr>
        <p:blipFill>
          <a:blip r:embed="rId2"/>
          <a:stretch>
            <a:fillRect/>
          </a:stretch>
        </p:blipFill>
        <p:spPr>
          <a:xfrm>
            <a:off x="6426997" y="2768600"/>
            <a:ext cx="1433513" cy="584200"/>
          </a:xfrm>
          <a:prstGeom prst="rect">
            <a:avLst/>
          </a:prstGeom>
          <a:ln w="12700">
            <a:miter lim="400000"/>
          </a:ln>
        </p:spPr>
      </p:pic>
      <p:sp>
        <p:nvSpPr>
          <p:cNvPr id="259" name="TextBox 3"/>
          <p:cNvSpPr txBox="1"/>
          <p:nvPr/>
        </p:nvSpPr>
        <p:spPr>
          <a:xfrm>
            <a:off x="369097" y="6430968"/>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60" name="Rectangle 4"/>
          <p:cNvSpPr txBox="1"/>
          <p:nvPr/>
        </p:nvSpPr>
        <p:spPr>
          <a:xfrm>
            <a:off x="1042752" y="944568"/>
            <a:ext cx="3234215" cy="4816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700">
                <a:solidFill>
                  <a:srgbClr val="FFFFFF"/>
                </a:solidFill>
              </a:defRPr>
            </a:pPr>
            <a:r>
              <a:rPr sz="3700">
                <a:solidFill>
                  <a:srgbClr val="FFFFFF"/>
                </a:solidFill>
                <a:sym typeface="Calibri"/>
              </a:rPr>
              <a:t>Thank You!</a:t>
            </a:r>
            <a:endParaRPr sz="2400">
              <a:solidFill>
                <a:srgbClr val="FFFFFF"/>
              </a:solidFill>
              <a:sym typeface="Calibri"/>
            </a:endParaRPr>
          </a:p>
          <a:p>
            <a:pPr>
              <a:defRPr sz="3700">
                <a:solidFill>
                  <a:srgbClr val="FFFFFF"/>
                </a:solidFill>
              </a:defRPr>
            </a:pPr>
            <a:r>
              <a:rPr sz="3700">
                <a:solidFill>
                  <a:srgbClr val="FFFFFF"/>
                </a:solidFill>
                <a:sym typeface="Calibri"/>
              </a:rPr>
              <a:t>Danke!</a:t>
            </a:r>
            <a:endParaRPr sz="2400">
              <a:solidFill>
                <a:srgbClr val="FFFFFF"/>
              </a:solidFill>
              <a:sym typeface="Calibri"/>
            </a:endParaRPr>
          </a:p>
          <a:p>
            <a:pPr>
              <a:defRPr sz="3700">
                <a:solidFill>
                  <a:srgbClr val="FFFFFF"/>
                </a:solidFill>
              </a:defRPr>
            </a:pPr>
            <a:r>
              <a:rPr sz="3700">
                <a:solidFill>
                  <a:srgbClr val="FFFFFF"/>
                </a:solidFill>
                <a:sym typeface="Calibri"/>
              </a:rPr>
              <a:t>Merci!</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谢谢</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ありがとう</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sym typeface="Calibri"/>
              </a:rPr>
              <a:t>Gracias!</a:t>
            </a:r>
            <a:endParaRPr sz="2400">
              <a:solidFill>
                <a:srgbClr val="FFFFFF"/>
              </a:solidFill>
              <a:sym typeface="Calibri"/>
            </a:endParaRPr>
          </a:p>
          <a:p>
            <a:pPr>
              <a:defRPr sz="3700">
                <a:solidFill>
                  <a:srgbClr val="FFFFFF"/>
                </a:solidFill>
              </a:defRPr>
            </a:pPr>
            <a:r>
              <a:rPr sz="3700">
                <a:solidFill>
                  <a:srgbClr val="FFFFFF"/>
                </a:solidFill>
                <a:sym typeface="Calibri"/>
              </a:rPr>
              <a:t>Kiitos!</a:t>
            </a:r>
            <a:endParaRPr sz="2400">
              <a:solidFill>
                <a:srgbClr val="FFFFFF"/>
              </a:solidFill>
              <a:sym typeface="Calibri"/>
            </a:endParaRPr>
          </a:p>
          <a:p>
            <a:pPr>
              <a:defRPr sz="2400" b="1">
                <a:solidFill>
                  <a:srgbClr val="FFFFFF"/>
                </a:solidFill>
              </a:defRPr>
            </a:pPr>
            <a:r>
              <a:rPr sz="2400">
                <a:solidFill>
                  <a:srgbClr val="FFFFFF"/>
                </a:solidFill>
                <a:latin typeface="ＭＳ Ｐゴシック"/>
                <a:ea typeface="ＭＳ Ｐゴシック"/>
                <a:cs typeface="ＭＳ Ｐゴシック"/>
                <a:sym typeface="ＭＳ Ｐゴシック"/>
              </a:rPr>
              <a:t>감사합니다</a:t>
            </a:r>
          </a:p>
          <a:p>
            <a:pPr>
              <a:defRPr sz="2400">
                <a:solidFill>
                  <a:srgbClr val="FFFFFF"/>
                </a:solidFill>
              </a:defRPr>
            </a:pPr>
            <a:r>
              <a:rPr sz="2400">
                <a:solidFill>
                  <a:srgbClr val="FFFFFF"/>
                </a:solidFill>
                <a:latin typeface="Helvetica"/>
                <a:ea typeface="+mj-ea"/>
                <a:cs typeface="Helvetica"/>
              </a:rPr>
              <a:t>धन्यवाद</a:t>
            </a:r>
          </a:p>
        </p:txBody>
      </p:sp>
      <p:sp>
        <p:nvSpPr>
          <p:cNvPr id="261" name="Rectangle 5"/>
          <p:cNvSpPr/>
          <p:nvPr/>
        </p:nvSpPr>
        <p:spPr>
          <a:xfrm>
            <a:off x="8012910" y="5937257"/>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62"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Tree>
    <p:extLst>
      <p:ext uri="{BB962C8B-B14F-4D97-AF65-F5344CB8AC3E}">
        <p14:creationId xmlns:p14="http://schemas.microsoft.com/office/powerpoint/2010/main" val="393116000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1_Closing Slide">
    <p:bg>
      <p:bgPr>
        <a:solidFill>
          <a:schemeClr val="accent1"/>
        </a:solidFill>
        <a:effectLst/>
      </p:bgPr>
    </p:bg>
    <p:spTree>
      <p:nvGrpSpPr>
        <p:cNvPr id="1" name=""/>
        <p:cNvGrpSpPr/>
        <p:nvPr/>
      </p:nvGrpSpPr>
      <p:grpSpPr>
        <a:xfrm>
          <a:off x="0" y="0"/>
          <a:ext cx="0" cy="0"/>
          <a:chOff x="0" y="0"/>
          <a:chExt cx="0" cy="0"/>
        </a:xfrm>
      </p:grpSpPr>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70" name="TextBox 2"/>
          <p:cNvSpPr txBox="1"/>
          <p:nvPr/>
        </p:nvSpPr>
        <p:spPr>
          <a:xfrm>
            <a:off x="369097" y="6430968"/>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71" name="Rectangle 3"/>
          <p:cNvSpPr/>
          <p:nvPr/>
        </p:nvSpPr>
        <p:spPr>
          <a:xfrm>
            <a:off x="8012910" y="5937257"/>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72"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273" name="Rectangle 5"/>
          <p:cNvSpPr txBox="1"/>
          <p:nvPr/>
        </p:nvSpPr>
        <p:spPr>
          <a:xfrm>
            <a:off x="580786" y="4800607"/>
            <a:ext cx="4005740"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solidFill>
                  <a:srgbClr val="FFFFFF"/>
                </a:solidFill>
              </a:defRPr>
            </a:pPr>
            <a:r>
              <a:rPr sz="1200">
                <a:solidFill>
                  <a:srgbClr val="FFFFFF"/>
                </a:solidFill>
                <a:sym typeface="Calibri"/>
              </a:rPr>
              <a:t>The Arm trademarks featured in this presentation are registered trademarks or trademarks of Arm Limited (or its subsidiaries) in the US and/or elsewhere.  All rights reserved.  All other marks featured may be trademarks of their respective owners.</a:t>
            </a:r>
          </a:p>
          <a:p>
            <a:pPr>
              <a:defRPr sz="1200">
                <a:solidFill>
                  <a:srgbClr val="FFFFFF"/>
                </a:solidFill>
              </a:defRPr>
            </a:pPr>
            <a:br>
              <a:rPr sz="1200">
                <a:solidFill>
                  <a:srgbClr val="FFFFFF"/>
                </a:solidFill>
                <a:sym typeface="Calibri"/>
              </a:rPr>
            </a:br>
            <a:r>
              <a:rPr sz="1200">
                <a:solidFill>
                  <a:srgbClr val="FFFFFF"/>
                </a:solidFill>
                <a:sym typeface="Calibri"/>
              </a:rPr>
              <a:t>www.arm.com/company/policies/trademarks</a:t>
            </a:r>
          </a:p>
        </p:txBody>
      </p:sp>
      <p:pic>
        <p:nvPicPr>
          <p:cNvPr id="274" name="Picture 12" descr="Picture 12"/>
          <p:cNvPicPr>
            <a:picLocks noChangeAspect="1"/>
          </p:cNvPicPr>
          <p:nvPr/>
        </p:nvPicPr>
        <p:blipFill>
          <a:blip r:embed="rId2"/>
          <a:stretch>
            <a:fillRect/>
          </a:stretch>
        </p:blipFill>
        <p:spPr>
          <a:xfrm>
            <a:off x="6426997" y="2768600"/>
            <a:ext cx="1433513" cy="584200"/>
          </a:xfrm>
          <a:prstGeom prst="rect">
            <a:avLst/>
          </a:prstGeom>
          <a:ln w="12700">
            <a:miter lim="400000"/>
          </a:ln>
        </p:spPr>
      </p:pic>
    </p:spTree>
    <p:extLst>
      <p:ext uri="{BB962C8B-B14F-4D97-AF65-F5344CB8AC3E}">
        <p14:creationId xmlns:p14="http://schemas.microsoft.com/office/powerpoint/2010/main" val="225406929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Subtitle and Content alternate">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82" name="Rectangle 4"/>
          <p:cNvSpPr/>
          <p:nvPr/>
        </p:nvSpPr>
        <p:spPr>
          <a:xfrm>
            <a:off x="0"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83" name="Rectangle 5"/>
          <p:cNvSpPr/>
          <p:nvPr/>
        </p:nvSpPr>
        <p:spPr>
          <a:xfrm>
            <a:off x="-11906"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284" name="Picture 8" descr="Picture 8"/>
          <p:cNvPicPr>
            <a:picLocks noChangeAspect="1"/>
          </p:cNvPicPr>
          <p:nvPr/>
        </p:nvPicPr>
        <p:blipFill>
          <a:blip r:embed="rId2"/>
          <a:srcRect r="2"/>
          <a:stretch>
            <a:fillRect/>
          </a:stretch>
        </p:blipFill>
        <p:spPr>
          <a:xfrm>
            <a:off x="2386845" y="5720753"/>
            <a:ext cx="4349950" cy="1137248"/>
          </a:xfrm>
          <a:custGeom>
            <a:avLst/>
            <a:gdLst/>
            <a:ahLst/>
            <a:cxnLst>
              <a:cxn ang="0">
                <a:pos x="wd2" y="hd2"/>
              </a:cxn>
              <a:cxn ang="5400000">
                <a:pos x="wd2" y="hd2"/>
              </a:cxn>
              <a:cxn ang="10800000">
                <a:pos x="wd2" y="hd2"/>
              </a:cxn>
              <a:cxn ang="16200000">
                <a:pos x="wd2" y="hd2"/>
              </a:cxn>
            </a:cxnLst>
            <a:rect l="0" t="0" r="r" b="b"/>
            <a:pathLst>
              <a:path w="21600" h="21600" extrusionOk="0">
                <a:moveTo>
                  <a:pt x="7335" y="0"/>
                </a:moveTo>
                <a:lnTo>
                  <a:pt x="0" y="21600"/>
                </a:lnTo>
                <a:lnTo>
                  <a:pt x="14265" y="21600"/>
                </a:lnTo>
                <a:lnTo>
                  <a:pt x="21600" y="0"/>
                </a:lnTo>
                <a:lnTo>
                  <a:pt x="7335" y="0"/>
                </a:lnTo>
                <a:close/>
              </a:path>
            </a:pathLst>
          </a:custGeom>
          <a:ln w="12700">
            <a:miter lim="400000"/>
          </a:ln>
        </p:spPr>
      </p:pic>
      <p:sp>
        <p:nvSpPr>
          <p:cNvPr id="285"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286" name="Body Level One…"/>
          <p:cNvSpPr txBox="1">
            <a:spLocks noGrp="1"/>
          </p:cNvSpPr>
          <p:nvPr>
            <p:ph type="body" sz="quarter" idx="1"/>
          </p:nvPr>
        </p:nvSpPr>
        <p:spPr>
          <a:xfrm>
            <a:off x="369095" y="1040833"/>
            <a:ext cx="8385573" cy="344489"/>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082143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74346455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13_Title Slide">
    <p:spTree>
      <p:nvGrpSpPr>
        <p:cNvPr id="1" name=""/>
        <p:cNvGrpSpPr/>
        <p:nvPr/>
      </p:nvGrpSpPr>
      <p:grpSpPr>
        <a:xfrm>
          <a:off x="0" y="0"/>
          <a:ext cx="0" cy="0"/>
          <a:chOff x="0" y="0"/>
          <a:chExt cx="0" cy="0"/>
        </a:xfrm>
      </p:grpSpPr>
      <p:pic>
        <p:nvPicPr>
          <p:cNvPr id="13" name="Picture 7" descr="Picture 7"/>
          <p:cNvPicPr>
            <a:picLocks noChangeAspect="1"/>
          </p:cNvPicPr>
          <p:nvPr/>
        </p:nvPicPr>
        <p:blipFill>
          <a:blip r:embed="rId2"/>
          <a:stretch>
            <a:fillRect/>
          </a:stretch>
        </p:blipFill>
        <p:spPr>
          <a:xfrm>
            <a:off x="-1" y="0"/>
            <a:ext cx="9155644" cy="6858000"/>
          </a:xfrm>
          <a:prstGeom prst="rect">
            <a:avLst/>
          </a:prstGeom>
          <a:ln w="12700">
            <a:miter lim="400000"/>
          </a:ln>
        </p:spPr>
      </p:pic>
      <p:pic>
        <p:nvPicPr>
          <p:cNvPr id="14" name="Picture 14" descr="Picture 14"/>
          <p:cNvPicPr>
            <a:picLocks noChangeAspect="1"/>
          </p:cNvPicPr>
          <p:nvPr/>
        </p:nvPicPr>
        <p:blipFill>
          <a:blip r:embed="rId3"/>
          <a:stretch>
            <a:fillRect/>
          </a:stretch>
        </p:blipFill>
        <p:spPr>
          <a:xfrm>
            <a:off x="1" y="1587"/>
            <a:ext cx="9121379" cy="6950076"/>
          </a:xfrm>
          <a:prstGeom prst="rect">
            <a:avLst/>
          </a:prstGeom>
          <a:ln w="12700">
            <a:miter lim="400000"/>
          </a:ln>
        </p:spPr>
      </p:pic>
      <p:sp>
        <p:nvSpPr>
          <p:cNvPr id="15" name="Rectangle 10"/>
          <p:cNvSpPr/>
          <p:nvPr/>
        </p:nvSpPr>
        <p:spPr>
          <a:xfrm>
            <a:off x="2559844"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6"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7" name="Rectangle 12"/>
          <p:cNvSpPr/>
          <p:nvPr/>
        </p:nvSpPr>
        <p:spPr>
          <a:xfrm rot="5400000">
            <a:off x="4954389" y="788789"/>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8"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9"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20" name="Body Level One…"/>
          <p:cNvSpPr txBox="1">
            <a:spLocks noGrp="1"/>
          </p:cNvSpPr>
          <p:nvPr>
            <p:ph type="body" sz="quarter" idx="1"/>
          </p:nvPr>
        </p:nvSpPr>
        <p:spPr>
          <a:xfrm>
            <a:off x="4987204"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1" name="Text Placeholder 28"/>
          <p:cNvSpPr>
            <a:spLocks noGrp="1"/>
          </p:cNvSpPr>
          <p:nvPr>
            <p:ph type="body" sz="quarter" idx="21"/>
          </p:nvPr>
        </p:nvSpPr>
        <p:spPr>
          <a:xfrm>
            <a:off x="4987204"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22" name="Title Text"/>
          <p:cNvSpPr txBox="1">
            <a:spLocks noGrp="1"/>
          </p:cNvSpPr>
          <p:nvPr>
            <p:ph type="title"/>
          </p:nvPr>
        </p:nvSpPr>
        <p:spPr>
          <a:xfrm>
            <a:off x="4987204" y="2071011"/>
            <a:ext cx="3784131" cy="1556425"/>
          </a:xfrm>
          <a:prstGeom prst="rect">
            <a:avLst/>
          </a:prstGeom>
        </p:spPr>
        <p:txBody>
          <a:bodyPr anchor="ctr"/>
          <a:lstStyle>
            <a:lvl1pPr algn="r">
              <a:defRPr sz="5500" b="0" spc="-99">
                <a:solidFill>
                  <a:srgbClr val="FFFFFF"/>
                </a:solidFill>
              </a:defRPr>
            </a:lvl1pPr>
          </a:lstStyle>
          <a:p>
            <a:r>
              <a:t>Title Text</a:t>
            </a:r>
          </a:p>
        </p:txBody>
      </p:sp>
      <p:sp>
        <p:nvSpPr>
          <p:cNvPr id="23"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24"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875921768"/>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15_Title Slide">
    <p:spTree>
      <p:nvGrpSpPr>
        <p:cNvPr id="1" name=""/>
        <p:cNvGrpSpPr/>
        <p:nvPr/>
      </p:nvGrpSpPr>
      <p:grpSpPr>
        <a:xfrm>
          <a:off x="0" y="0"/>
          <a:ext cx="0" cy="0"/>
          <a:chOff x="0" y="0"/>
          <a:chExt cx="0" cy="0"/>
        </a:xfrm>
      </p:grpSpPr>
      <p:pic>
        <p:nvPicPr>
          <p:cNvPr id="31" name="Picture 7" descr="Picture 7"/>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32" name="Picture 14" descr="Picture 14"/>
          <p:cNvPicPr>
            <a:picLocks noChangeAspect="1"/>
          </p:cNvPicPr>
          <p:nvPr/>
        </p:nvPicPr>
        <p:blipFill>
          <a:blip r:embed="rId3"/>
          <a:stretch>
            <a:fillRect/>
          </a:stretch>
        </p:blipFill>
        <p:spPr>
          <a:xfrm>
            <a:off x="1" y="1"/>
            <a:ext cx="9121379" cy="6950075"/>
          </a:xfrm>
          <a:prstGeom prst="rect">
            <a:avLst/>
          </a:prstGeom>
          <a:ln w="12700">
            <a:miter lim="400000"/>
          </a:ln>
        </p:spPr>
      </p:pic>
      <p:sp>
        <p:nvSpPr>
          <p:cNvPr id="33" name="Rectangle 10"/>
          <p:cNvSpPr/>
          <p:nvPr/>
        </p:nvSpPr>
        <p:spPr>
          <a:xfrm>
            <a:off x="2559844"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4"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5" name="Rectangle 12"/>
          <p:cNvSpPr/>
          <p:nvPr/>
        </p:nvSpPr>
        <p:spPr>
          <a:xfrm rot="5400000">
            <a:off x="4954389" y="788789"/>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36"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37" name="Picture 16" descr="Picture 16"/>
          <p:cNvPicPr>
            <a:picLocks noChangeAspect="1"/>
          </p:cNvPicPr>
          <p:nvPr/>
        </p:nvPicPr>
        <p:blipFill>
          <a:blip r:embed="rId4"/>
          <a:stretch>
            <a:fillRect/>
          </a:stretch>
        </p:blipFill>
        <p:spPr>
          <a:xfrm>
            <a:off x="681038" y="1209675"/>
            <a:ext cx="1683544" cy="685800"/>
          </a:xfrm>
          <a:prstGeom prst="rect">
            <a:avLst/>
          </a:prstGeom>
          <a:ln w="12700">
            <a:miter lim="400000"/>
          </a:ln>
        </p:spPr>
      </p:pic>
      <p:sp>
        <p:nvSpPr>
          <p:cNvPr id="38" name="Body Level One…"/>
          <p:cNvSpPr txBox="1">
            <a:spLocks noGrp="1"/>
          </p:cNvSpPr>
          <p:nvPr>
            <p:ph type="body" sz="quarter" idx="1"/>
          </p:nvPr>
        </p:nvSpPr>
        <p:spPr>
          <a:xfrm>
            <a:off x="4987204"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 name="Text Placeholder 28"/>
          <p:cNvSpPr>
            <a:spLocks noGrp="1"/>
          </p:cNvSpPr>
          <p:nvPr>
            <p:ph type="body" sz="quarter" idx="21"/>
          </p:nvPr>
        </p:nvSpPr>
        <p:spPr>
          <a:xfrm>
            <a:off x="4987204"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40" name="Title Text"/>
          <p:cNvSpPr txBox="1">
            <a:spLocks noGrp="1"/>
          </p:cNvSpPr>
          <p:nvPr>
            <p:ph type="title"/>
          </p:nvPr>
        </p:nvSpPr>
        <p:spPr>
          <a:xfrm>
            <a:off x="4987204" y="2071011"/>
            <a:ext cx="3784131" cy="1556425"/>
          </a:xfrm>
          <a:prstGeom prst="rect">
            <a:avLst/>
          </a:prstGeom>
        </p:spPr>
        <p:txBody>
          <a:bodyPr anchor="ctr"/>
          <a:lstStyle>
            <a:lvl1pPr algn="r">
              <a:defRPr sz="5500" b="0" spc="-99">
                <a:solidFill>
                  <a:srgbClr val="FFFFFF"/>
                </a:solidFill>
              </a:defRPr>
            </a:lvl1pPr>
          </a:lstStyle>
          <a:p>
            <a:r>
              <a:t>Title Text</a:t>
            </a:r>
          </a:p>
        </p:txBody>
      </p:sp>
      <p:sp>
        <p:nvSpPr>
          <p:cNvPr id="41"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42"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96473040"/>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16_Title Slide">
    <p:spTree>
      <p:nvGrpSpPr>
        <p:cNvPr id="1" name=""/>
        <p:cNvGrpSpPr/>
        <p:nvPr/>
      </p:nvGrpSpPr>
      <p:grpSpPr>
        <a:xfrm>
          <a:off x="0" y="0"/>
          <a:ext cx="0" cy="0"/>
          <a:chOff x="0" y="0"/>
          <a:chExt cx="0" cy="0"/>
        </a:xfrm>
      </p:grpSpPr>
      <p:pic>
        <p:nvPicPr>
          <p:cNvPr id="49" name="Picture 7" descr="Picture 7"/>
          <p:cNvPicPr>
            <a:picLocks noChangeAspect="1"/>
          </p:cNvPicPr>
          <p:nvPr/>
        </p:nvPicPr>
        <p:blipFill>
          <a:blip r:embed="rId2"/>
          <a:stretch>
            <a:fillRect/>
          </a:stretch>
        </p:blipFill>
        <p:spPr>
          <a:xfrm>
            <a:off x="1" y="138"/>
            <a:ext cx="9169004" cy="6857863"/>
          </a:xfrm>
          <a:prstGeom prst="rect">
            <a:avLst/>
          </a:prstGeom>
          <a:ln w="12700">
            <a:miter lim="400000"/>
          </a:ln>
        </p:spPr>
      </p:pic>
      <p:pic>
        <p:nvPicPr>
          <p:cNvPr id="50" name="Picture 14" descr="Picture 14"/>
          <p:cNvPicPr>
            <a:picLocks noChangeAspect="1"/>
          </p:cNvPicPr>
          <p:nvPr/>
        </p:nvPicPr>
        <p:blipFill>
          <a:blip r:embed="rId3"/>
          <a:stretch>
            <a:fillRect/>
          </a:stretch>
        </p:blipFill>
        <p:spPr>
          <a:xfrm>
            <a:off x="1" y="1"/>
            <a:ext cx="9121379" cy="6950075"/>
          </a:xfrm>
          <a:prstGeom prst="rect">
            <a:avLst/>
          </a:prstGeom>
          <a:ln w="12700">
            <a:miter lim="400000"/>
          </a:ln>
        </p:spPr>
      </p:pic>
      <p:sp>
        <p:nvSpPr>
          <p:cNvPr id="51" name="Rectangle 10"/>
          <p:cNvSpPr/>
          <p:nvPr/>
        </p:nvSpPr>
        <p:spPr>
          <a:xfrm>
            <a:off x="2559844" y="4835525"/>
            <a:ext cx="3583781" cy="952500"/>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2" name="Rectangle 11"/>
          <p:cNvSpPr/>
          <p:nvPr/>
        </p:nvSpPr>
        <p:spPr>
          <a:xfrm rot="5400000">
            <a:off x="7086798" y="4844455"/>
            <a:ext cx="955676" cy="2849166"/>
          </a:xfrm>
          <a:prstGeom prst="rect">
            <a:avLst/>
          </a:prstGeom>
          <a:solidFill>
            <a:schemeClr val="accent1">
              <a:alpha val="57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3" name="Rectangle 12"/>
          <p:cNvSpPr/>
          <p:nvPr/>
        </p:nvSpPr>
        <p:spPr>
          <a:xfrm rot="5400000">
            <a:off x="4954389" y="788789"/>
            <a:ext cx="3798888" cy="429458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54"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55" name="Picture 16" descr="Picture 16"/>
          <p:cNvPicPr>
            <a:picLocks noChangeAspect="1"/>
          </p:cNvPicPr>
          <p:nvPr/>
        </p:nvPicPr>
        <p:blipFill>
          <a:blip r:embed="rId4"/>
          <a:stretch>
            <a:fillRect/>
          </a:stretch>
        </p:blipFill>
        <p:spPr>
          <a:xfrm>
            <a:off x="678656" y="1206500"/>
            <a:ext cx="1679973" cy="685800"/>
          </a:xfrm>
          <a:prstGeom prst="rect">
            <a:avLst/>
          </a:prstGeom>
          <a:ln w="12700">
            <a:miter lim="400000"/>
          </a:ln>
        </p:spPr>
      </p:pic>
      <p:sp>
        <p:nvSpPr>
          <p:cNvPr id="56" name="Body Level One…"/>
          <p:cNvSpPr txBox="1">
            <a:spLocks noGrp="1"/>
          </p:cNvSpPr>
          <p:nvPr>
            <p:ph type="body" sz="quarter" idx="1"/>
          </p:nvPr>
        </p:nvSpPr>
        <p:spPr>
          <a:xfrm>
            <a:off x="4987204" y="5958085"/>
            <a:ext cx="3781180" cy="239160"/>
          </a:xfrm>
          <a:prstGeom prst="rect">
            <a:avLst/>
          </a:prstGeom>
        </p:spPr>
        <p:txBody>
          <a:bodyPr>
            <a:normAutofit/>
          </a:bodyPr>
          <a:lstStyle>
            <a:lvl1pPr algn="r">
              <a:spcBef>
                <a:spcPts val="600"/>
              </a:spcBef>
              <a:defRPr sz="1800">
                <a:solidFill>
                  <a:srgbClr val="FFFFFF"/>
                </a:solidFill>
              </a:defRPr>
            </a:lvl1pPr>
            <a:lvl2pPr marL="398463" indent="-166688" algn="r">
              <a:spcBef>
                <a:spcPts val="600"/>
              </a:spcBef>
              <a:defRPr sz="1800">
                <a:solidFill>
                  <a:srgbClr val="FFFFFF"/>
                </a:solidFill>
              </a:defRPr>
            </a:lvl2pPr>
            <a:lvl3pPr marL="855662" indent="-166687" algn="r">
              <a:spcBef>
                <a:spcPts val="600"/>
              </a:spcBef>
              <a:defRPr sz="1800">
                <a:solidFill>
                  <a:srgbClr val="FFFFFF"/>
                </a:solidFill>
              </a:defRPr>
            </a:lvl3pPr>
            <a:lvl4pPr marL="1201737" indent="-173037" algn="r">
              <a:spcBef>
                <a:spcPts val="600"/>
              </a:spcBef>
              <a:defRPr sz="1800">
                <a:solidFill>
                  <a:srgbClr val="FFFFFF"/>
                </a:solidFill>
              </a:defRPr>
            </a:lvl4pPr>
            <a:lvl5pPr marL="1427162" indent="-168275" algn="r">
              <a:spcBef>
                <a:spcPts val="600"/>
              </a:spcBef>
              <a:defRPr sz="18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 name="Text Placeholder 28"/>
          <p:cNvSpPr>
            <a:spLocks noGrp="1"/>
          </p:cNvSpPr>
          <p:nvPr>
            <p:ph type="body" sz="quarter" idx="21"/>
          </p:nvPr>
        </p:nvSpPr>
        <p:spPr>
          <a:xfrm>
            <a:off x="4987204" y="6267965"/>
            <a:ext cx="3781180" cy="239160"/>
          </a:xfrm>
          <a:prstGeom prst="rect">
            <a:avLst/>
          </a:prstGeom>
        </p:spPr>
        <p:txBody>
          <a:bodyPr>
            <a:normAutofit/>
          </a:bodyPr>
          <a:lstStyle/>
          <a:p>
            <a:pPr algn="r">
              <a:spcBef>
                <a:spcPts val="600"/>
              </a:spcBef>
              <a:defRPr sz="1800">
                <a:solidFill>
                  <a:srgbClr val="FFFFFF"/>
                </a:solidFill>
              </a:defRPr>
            </a:pPr>
            <a:endParaRPr/>
          </a:p>
        </p:txBody>
      </p:sp>
      <p:sp>
        <p:nvSpPr>
          <p:cNvPr id="58" name="Title Text"/>
          <p:cNvSpPr txBox="1">
            <a:spLocks noGrp="1"/>
          </p:cNvSpPr>
          <p:nvPr>
            <p:ph type="title"/>
          </p:nvPr>
        </p:nvSpPr>
        <p:spPr>
          <a:xfrm>
            <a:off x="4987204" y="2071011"/>
            <a:ext cx="3784131" cy="1556425"/>
          </a:xfrm>
          <a:prstGeom prst="rect">
            <a:avLst/>
          </a:prstGeom>
        </p:spPr>
        <p:txBody>
          <a:bodyPr anchor="ctr"/>
          <a:lstStyle>
            <a:lvl1pPr algn="r">
              <a:defRPr sz="5500" b="0" spc="-99">
                <a:solidFill>
                  <a:srgbClr val="FFFFFF"/>
                </a:solidFill>
              </a:defRPr>
            </a:lvl1pPr>
          </a:lstStyle>
          <a:p>
            <a:r>
              <a:t>Title Text</a:t>
            </a:r>
          </a:p>
        </p:txBody>
      </p:sp>
      <p:sp>
        <p:nvSpPr>
          <p:cNvPr id="59" name="Text Placeholder 3"/>
          <p:cNvSpPr>
            <a:spLocks noGrp="1"/>
          </p:cNvSpPr>
          <p:nvPr>
            <p:ph type="body" sz="quarter" idx="22"/>
          </p:nvPr>
        </p:nvSpPr>
        <p:spPr>
          <a:xfrm>
            <a:off x="5570180" y="1652709"/>
            <a:ext cx="3201156" cy="289871"/>
          </a:xfrm>
          <a:prstGeom prst="rect">
            <a:avLst/>
          </a:prstGeom>
        </p:spPr>
        <p:txBody>
          <a:bodyPr>
            <a:normAutofit/>
          </a:bodyPr>
          <a:lstStyle/>
          <a:p>
            <a:pPr algn="r">
              <a:defRPr>
                <a:solidFill>
                  <a:srgbClr val="FFFFFF"/>
                </a:solidFill>
              </a:defRPr>
            </a:pPr>
            <a:endParaRPr/>
          </a:p>
        </p:txBody>
      </p:sp>
      <p:sp>
        <p:nvSpPr>
          <p:cNvPr id="60"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9760434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chemeClr val="accent1"/>
        </a:solidFill>
        <a:effectLst/>
      </p:bgPr>
    </p:bg>
    <p:spTree>
      <p:nvGrpSpPr>
        <p:cNvPr id="1" name=""/>
        <p:cNvGrpSpPr/>
        <p:nvPr/>
      </p:nvGrpSpPr>
      <p:grpSpPr>
        <a:xfrm>
          <a:off x="0" y="0"/>
          <a:ext cx="0" cy="0"/>
          <a:chOff x="0" y="0"/>
          <a:chExt cx="0" cy="0"/>
        </a:xfrm>
      </p:grpSpPr>
      <p:pic>
        <p:nvPicPr>
          <p:cNvPr id="80" name="Picture 14" descr="Picture 14"/>
          <p:cNvPicPr>
            <a:picLocks noChangeAspect="1"/>
          </p:cNvPicPr>
          <p:nvPr/>
        </p:nvPicPr>
        <p:blipFill>
          <a:blip r:embed="rId2"/>
          <a:stretch>
            <a:fillRect/>
          </a:stretch>
        </p:blipFill>
        <p:spPr>
          <a:xfrm>
            <a:off x="5" y="4"/>
            <a:ext cx="9121379" cy="6950075"/>
          </a:xfrm>
          <a:prstGeom prst="rect">
            <a:avLst/>
          </a:prstGeom>
          <a:ln w="12700">
            <a:miter lim="400000"/>
          </a:ln>
        </p:spPr>
      </p:pic>
      <p:sp>
        <p:nvSpPr>
          <p:cNvPr id="81" name="Rectangle 3"/>
          <p:cNvSpPr/>
          <p:nvPr/>
        </p:nvSpPr>
        <p:spPr>
          <a:xfrm>
            <a:off x="6859192" y="0"/>
            <a:ext cx="708422" cy="6858000"/>
          </a:xfrm>
          <a:prstGeom prst="rect">
            <a:avLst/>
          </a:prstGeom>
          <a:solidFill>
            <a:srgbClr val="E5ECEB">
              <a:alpha val="80000"/>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82" name="Rectangle 4"/>
          <p:cNvSpPr/>
          <p:nvPr/>
        </p:nvSpPr>
        <p:spPr>
          <a:xfrm rot="5400000">
            <a:off x="4094955" y="742161"/>
            <a:ext cx="954088" cy="9144001"/>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83" name="Picture 10" descr="Picture 10"/>
          <p:cNvPicPr>
            <a:picLocks noChangeAspect="1"/>
          </p:cNvPicPr>
          <p:nvPr/>
        </p:nvPicPr>
        <p:blipFill>
          <a:blip r:embed="rId3"/>
          <a:stretch>
            <a:fillRect/>
          </a:stretch>
        </p:blipFill>
        <p:spPr>
          <a:xfrm>
            <a:off x="8117686" y="6386512"/>
            <a:ext cx="584597" cy="236538"/>
          </a:xfrm>
          <a:prstGeom prst="rect">
            <a:avLst/>
          </a:prstGeom>
          <a:ln w="12700">
            <a:miter lim="400000"/>
          </a:ln>
        </p:spPr>
      </p:pic>
      <p:sp>
        <p:nvSpPr>
          <p:cNvPr id="84"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85" name="Body Level One…"/>
          <p:cNvSpPr txBox="1">
            <a:spLocks noGrp="1"/>
          </p:cNvSpPr>
          <p:nvPr>
            <p:ph type="body" sz="quarter" idx="1"/>
          </p:nvPr>
        </p:nvSpPr>
        <p:spPr>
          <a:xfrm>
            <a:off x="663614" y="2191919"/>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896280751"/>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chemeClr val="accent1"/>
        </a:solidFill>
        <a:effectLst/>
      </p:bgPr>
    </p:bg>
    <p:spTree>
      <p:nvGrpSpPr>
        <p:cNvPr id="1" name=""/>
        <p:cNvGrpSpPr/>
        <p:nvPr/>
      </p:nvGrpSpPr>
      <p:grpSpPr>
        <a:xfrm>
          <a:off x="0" y="0"/>
          <a:ext cx="0" cy="0"/>
          <a:chOff x="0" y="0"/>
          <a:chExt cx="0" cy="0"/>
        </a:xfrm>
      </p:grpSpPr>
      <p:sp>
        <p:nvSpPr>
          <p:cNvPr id="67" name="TextBox 20"/>
          <p:cNvSpPr txBox="1"/>
          <p:nvPr/>
        </p:nvSpPr>
        <p:spPr>
          <a:xfrm>
            <a:off x="603647" y="6430962"/>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68" name="Title Text"/>
          <p:cNvSpPr txBox="1">
            <a:spLocks noGrp="1"/>
          </p:cNvSpPr>
          <p:nvPr>
            <p:ph type="title"/>
          </p:nvPr>
        </p:nvSpPr>
        <p:spPr>
          <a:xfrm>
            <a:off x="4720505" y="2057638"/>
            <a:ext cx="3784131" cy="1556426"/>
          </a:xfrm>
          <a:prstGeom prst="rect">
            <a:avLst/>
          </a:prstGeom>
        </p:spPr>
        <p:txBody>
          <a:bodyPr anchor="ctr"/>
          <a:lstStyle>
            <a:lvl1pPr algn="r">
              <a:defRPr sz="5500" b="0" spc="-99">
                <a:solidFill>
                  <a:srgbClr val="FFFFFF"/>
                </a:solidFill>
              </a:defRPr>
            </a:lvl1pPr>
          </a:lstStyle>
          <a:p>
            <a:r>
              <a:t>Title Text</a:t>
            </a:r>
          </a:p>
        </p:txBody>
      </p:sp>
      <p:sp>
        <p:nvSpPr>
          <p:cNvPr id="69" name="Body Level One…"/>
          <p:cNvSpPr txBox="1">
            <a:spLocks noGrp="1"/>
          </p:cNvSpPr>
          <p:nvPr>
            <p:ph type="body" sz="quarter" idx="1"/>
          </p:nvPr>
        </p:nvSpPr>
        <p:spPr>
          <a:xfrm>
            <a:off x="4724051" y="3671282"/>
            <a:ext cx="3780584" cy="739254"/>
          </a:xfrm>
          <a:prstGeom prst="rect">
            <a:avLst/>
          </a:prstGeom>
        </p:spPr>
        <p:txBody>
          <a:bodyPr>
            <a:normAutofit/>
          </a:bodyPr>
          <a:lstStyle>
            <a:lvl1pPr algn="r">
              <a:lnSpc>
                <a:spcPct val="104000"/>
              </a:lnSpc>
              <a:spcBef>
                <a:spcPts val="600"/>
              </a:spcBef>
              <a:defRPr>
                <a:solidFill>
                  <a:srgbClr val="FFFFFF"/>
                </a:solidFill>
              </a:defRPr>
            </a:lvl1pPr>
            <a:lvl2pPr marL="0" indent="457200" algn="r">
              <a:lnSpc>
                <a:spcPct val="104000"/>
              </a:lnSpc>
              <a:spcBef>
                <a:spcPts val="600"/>
              </a:spcBef>
              <a:buSzTx/>
              <a:buNone/>
              <a:defRPr>
                <a:solidFill>
                  <a:srgbClr val="FFFFFF"/>
                </a:solidFill>
              </a:defRPr>
            </a:lvl2pPr>
            <a:lvl3pPr marL="0" indent="914400" algn="r">
              <a:lnSpc>
                <a:spcPct val="104000"/>
              </a:lnSpc>
              <a:spcBef>
                <a:spcPts val="600"/>
              </a:spcBef>
              <a:buSzTx/>
              <a:buNone/>
              <a:defRPr>
                <a:solidFill>
                  <a:srgbClr val="FFFFFF"/>
                </a:solidFill>
              </a:defRPr>
            </a:lvl3pPr>
            <a:lvl4pPr marL="0" indent="1371600" algn="r">
              <a:lnSpc>
                <a:spcPct val="104000"/>
              </a:lnSpc>
              <a:spcBef>
                <a:spcPts val="600"/>
              </a:spcBef>
              <a:buSzTx/>
              <a:buNone/>
              <a:defRPr>
                <a:solidFill>
                  <a:srgbClr val="FFFFFF"/>
                </a:solidFill>
              </a:defRPr>
            </a:lvl4pPr>
            <a:lvl5pPr marL="0" indent="1828800" algn="r">
              <a:lnSpc>
                <a:spcPct val="104000"/>
              </a:lnSpc>
              <a:spcBef>
                <a:spcPts val="600"/>
              </a:spcBef>
              <a:buSzTx/>
              <a:buNone/>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0" name="Text Placeholder 28"/>
          <p:cNvSpPr>
            <a:spLocks noGrp="1"/>
          </p:cNvSpPr>
          <p:nvPr>
            <p:ph type="body" sz="quarter" idx="21"/>
          </p:nvPr>
        </p:nvSpPr>
        <p:spPr>
          <a:xfrm>
            <a:off x="4720505" y="5562481"/>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1" name="Text Placeholder 28"/>
          <p:cNvSpPr>
            <a:spLocks noGrp="1"/>
          </p:cNvSpPr>
          <p:nvPr>
            <p:ph type="body" sz="quarter" idx="22"/>
          </p:nvPr>
        </p:nvSpPr>
        <p:spPr>
          <a:xfrm>
            <a:off x="4720505" y="5872360"/>
            <a:ext cx="3781180" cy="239160"/>
          </a:xfrm>
          <a:prstGeom prst="rect">
            <a:avLst/>
          </a:prstGeom>
        </p:spPr>
        <p:txBody>
          <a:bodyPr>
            <a:normAutofit/>
          </a:bodyPr>
          <a:lstStyle/>
          <a:p>
            <a:pPr algn="r">
              <a:spcBef>
                <a:spcPts val="600"/>
              </a:spcBef>
              <a:defRPr sz="1600">
                <a:solidFill>
                  <a:srgbClr val="FFFFFF"/>
                </a:solidFill>
              </a:defRPr>
            </a:pPr>
            <a:endParaRPr/>
          </a:p>
        </p:txBody>
      </p:sp>
      <p:sp>
        <p:nvSpPr>
          <p:cNvPr id="72" name="Text Placeholder 3"/>
          <p:cNvSpPr>
            <a:spLocks noGrp="1"/>
          </p:cNvSpPr>
          <p:nvPr>
            <p:ph type="body" sz="quarter" idx="23"/>
          </p:nvPr>
        </p:nvSpPr>
        <p:spPr>
          <a:xfrm>
            <a:off x="5303480" y="1639337"/>
            <a:ext cx="3201156" cy="289872"/>
          </a:xfrm>
          <a:prstGeom prst="rect">
            <a:avLst/>
          </a:prstGeom>
        </p:spPr>
        <p:txBody>
          <a:bodyPr>
            <a:normAutofit/>
          </a:bodyPr>
          <a:lstStyle/>
          <a:p>
            <a:pPr algn="r">
              <a:defRPr>
                <a:solidFill>
                  <a:srgbClr val="FFFFFF"/>
                </a:solidFill>
              </a:defRPr>
            </a:pPr>
            <a:endParaRPr/>
          </a:p>
        </p:txBody>
      </p:sp>
      <p:sp>
        <p:nvSpPr>
          <p:cNvPr id="73"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86347702"/>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chemeClr val="accent1"/>
        </a:solidFill>
        <a:effectLst/>
      </p:bgPr>
    </p:bg>
    <p:spTree>
      <p:nvGrpSpPr>
        <p:cNvPr id="1" name=""/>
        <p:cNvGrpSpPr/>
        <p:nvPr/>
      </p:nvGrpSpPr>
      <p:grpSpPr>
        <a:xfrm>
          <a:off x="0" y="0"/>
          <a:ext cx="0" cy="0"/>
          <a:chOff x="0" y="0"/>
          <a:chExt cx="0" cy="0"/>
        </a:xfrm>
      </p:grpSpPr>
      <p:pic>
        <p:nvPicPr>
          <p:cNvPr id="80" name="Picture 14" descr="Picture 14"/>
          <p:cNvPicPr>
            <a:picLocks noChangeAspect="1"/>
          </p:cNvPicPr>
          <p:nvPr/>
        </p:nvPicPr>
        <p:blipFill>
          <a:blip r:embed="rId2"/>
          <a:stretch>
            <a:fillRect/>
          </a:stretch>
        </p:blipFill>
        <p:spPr>
          <a:xfrm>
            <a:off x="1" y="1"/>
            <a:ext cx="9121379" cy="6950075"/>
          </a:xfrm>
          <a:prstGeom prst="rect">
            <a:avLst/>
          </a:prstGeom>
          <a:ln w="12700">
            <a:miter lim="400000"/>
          </a:ln>
        </p:spPr>
      </p:pic>
      <p:sp>
        <p:nvSpPr>
          <p:cNvPr id="81" name="Rectangle 3"/>
          <p:cNvSpPr/>
          <p:nvPr/>
        </p:nvSpPr>
        <p:spPr>
          <a:xfrm>
            <a:off x="6859192" y="0"/>
            <a:ext cx="708422" cy="6858000"/>
          </a:xfrm>
          <a:prstGeom prst="rect">
            <a:avLst/>
          </a:prstGeom>
          <a:solidFill>
            <a:srgbClr val="E5ECEB">
              <a:alpha val="80000"/>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82" name="Rectangle 4"/>
          <p:cNvSpPr/>
          <p:nvPr/>
        </p:nvSpPr>
        <p:spPr>
          <a:xfrm rot="5400000">
            <a:off x="4094955" y="742157"/>
            <a:ext cx="954088" cy="9144001"/>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83" name="Picture 10" descr="Picture 10"/>
          <p:cNvPicPr>
            <a:picLocks noChangeAspect="1"/>
          </p:cNvPicPr>
          <p:nvPr/>
        </p:nvPicPr>
        <p:blipFill>
          <a:blip r:embed="rId3"/>
          <a:stretch>
            <a:fillRect/>
          </a:stretch>
        </p:blipFill>
        <p:spPr>
          <a:xfrm>
            <a:off x="8117682" y="6386512"/>
            <a:ext cx="584597" cy="236538"/>
          </a:xfrm>
          <a:prstGeom prst="rect">
            <a:avLst/>
          </a:prstGeom>
          <a:ln w="12700">
            <a:miter lim="400000"/>
          </a:ln>
        </p:spPr>
      </p:pic>
      <p:sp>
        <p:nvSpPr>
          <p:cNvPr id="84"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85" name="Body Level One…"/>
          <p:cNvSpPr txBox="1">
            <a:spLocks noGrp="1"/>
          </p:cNvSpPr>
          <p:nvPr>
            <p:ph type="body" sz="quarter" idx="1"/>
          </p:nvPr>
        </p:nvSpPr>
        <p:spPr>
          <a:xfrm>
            <a:off x="663613" y="2191911"/>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6577328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333E48">
            <a:alpha val="79999"/>
          </a:srgbClr>
        </a:solidFill>
        <a:effectLst/>
      </p:bgPr>
    </p:bg>
    <p:spTree>
      <p:nvGrpSpPr>
        <p:cNvPr id="1" name=""/>
        <p:cNvGrpSpPr/>
        <p:nvPr/>
      </p:nvGrpSpPr>
      <p:grpSpPr>
        <a:xfrm>
          <a:off x="0" y="0"/>
          <a:ext cx="0" cy="0"/>
          <a:chOff x="0" y="0"/>
          <a:chExt cx="0" cy="0"/>
        </a:xfrm>
      </p:grpSpPr>
      <p:pic>
        <p:nvPicPr>
          <p:cNvPr id="93" name="Picture 14" descr="Picture 14"/>
          <p:cNvPicPr>
            <a:picLocks noChangeAspect="1"/>
          </p:cNvPicPr>
          <p:nvPr/>
        </p:nvPicPr>
        <p:blipFill>
          <a:blip r:embed="rId2"/>
          <a:stretch>
            <a:fillRect/>
          </a:stretch>
        </p:blipFill>
        <p:spPr>
          <a:xfrm>
            <a:off x="1" y="1"/>
            <a:ext cx="9121379" cy="6950075"/>
          </a:xfrm>
          <a:prstGeom prst="rect">
            <a:avLst/>
          </a:prstGeom>
          <a:ln w="12700">
            <a:miter lim="400000"/>
          </a:ln>
        </p:spPr>
      </p:pic>
      <p:sp>
        <p:nvSpPr>
          <p:cNvPr id="94" name="Rectangle 3"/>
          <p:cNvSpPr/>
          <p:nvPr/>
        </p:nvSpPr>
        <p:spPr>
          <a:xfrm>
            <a:off x="1854994" y="5788026"/>
            <a:ext cx="4286250" cy="957263"/>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5" name="Rectangle 4"/>
          <p:cNvSpPr/>
          <p:nvPr/>
        </p:nvSpPr>
        <p:spPr>
          <a:xfrm rot="5400000">
            <a:off x="6382545" y="3877865"/>
            <a:ext cx="950913" cy="2869407"/>
          </a:xfrm>
          <a:prstGeom prst="rect">
            <a:avLst/>
          </a:prstGeom>
          <a:solidFill>
            <a:schemeClr val="accent1">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6" name="Rectangle 5"/>
          <p:cNvSpPr/>
          <p:nvPr/>
        </p:nvSpPr>
        <p:spPr>
          <a:xfrm rot="5400000">
            <a:off x="6139458" y="79574"/>
            <a:ext cx="2852738" cy="284916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7"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98" name="Picture 12" descr="Picture 12"/>
          <p:cNvPicPr>
            <a:picLocks noChangeAspect="1"/>
          </p:cNvPicPr>
          <p:nvPr/>
        </p:nvPicPr>
        <p:blipFill>
          <a:blip r:embed="rId3"/>
          <a:stretch>
            <a:fillRect/>
          </a:stretch>
        </p:blipFill>
        <p:spPr>
          <a:xfrm>
            <a:off x="8117682" y="6386512"/>
            <a:ext cx="584597" cy="236538"/>
          </a:xfrm>
          <a:prstGeom prst="rect">
            <a:avLst/>
          </a:prstGeom>
          <a:ln w="12700">
            <a:miter lim="400000"/>
          </a:ln>
        </p:spPr>
      </p:pic>
      <p:sp>
        <p:nvSpPr>
          <p:cNvPr id="99" name="Body Level One…"/>
          <p:cNvSpPr txBox="1">
            <a:spLocks noGrp="1"/>
          </p:cNvSpPr>
          <p:nvPr>
            <p:ph type="body" sz="quarter" idx="1"/>
          </p:nvPr>
        </p:nvSpPr>
        <p:spPr>
          <a:xfrm>
            <a:off x="663613" y="2191911"/>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14219362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333E48">
            <a:alpha val="79999"/>
          </a:srgbClr>
        </a:solidFill>
        <a:effectLst/>
      </p:bgPr>
    </p:bg>
    <p:spTree>
      <p:nvGrpSpPr>
        <p:cNvPr id="1" name=""/>
        <p:cNvGrpSpPr/>
        <p:nvPr/>
      </p:nvGrpSpPr>
      <p:grpSpPr>
        <a:xfrm>
          <a:off x="0" y="0"/>
          <a:ext cx="0" cy="0"/>
          <a:chOff x="0" y="0"/>
          <a:chExt cx="0" cy="0"/>
        </a:xfrm>
      </p:grpSpPr>
      <p:pic>
        <p:nvPicPr>
          <p:cNvPr id="107" name="Picture 14" descr="Picture 14"/>
          <p:cNvPicPr>
            <a:picLocks noChangeAspect="1"/>
          </p:cNvPicPr>
          <p:nvPr/>
        </p:nvPicPr>
        <p:blipFill>
          <a:blip r:embed="rId2"/>
          <a:stretch>
            <a:fillRect/>
          </a:stretch>
        </p:blipFill>
        <p:spPr>
          <a:xfrm>
            <a:off x="1" y="1"/>
            <a:ext cx="9121379" cy="6950075"/>
          </a:xfrm>
          <a:prstGeom prst="rect">
            <a:avLst/>
          </a:prstGeom>
          <a:ln w="12700">
            <a:miter lim="400000"/>
          </a:ln>
        </p:spPr>
      </p:pic>
      <p:sp>
        <p:nvSpPr>
          <p:cNvPr id="108" name="Rectangle 3"/>
          <p:cNvSpPr/>
          <p:nvPr/>
        </p:nvSpPr>
        <p:spPr>
          <a:xfrm rot="5400000">
            <a:off x="5784255"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09" name="Rectangle 4"/>
          <p:cNvSpPr/>
          <p:nvPr/>
        </p:nvSpPr>
        <p:spPr>
          <a:xfrm rot="5400000">
            <a:off x="5309593" y="428824"/>
            <a:ext cx="952501" cy="2149079"/>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0"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11" name="Picture 11" descr="Picture 11"/>
          <p:cNvPicPr>
            <a:picLocks noChangeAspect="1"/>
          </p:cNvPicPr>
          <p:nvPr/>
        </p:nvPicPr>
        <p:blipFill>
          <a:blip r:embed="rId3"/>
          <a:stretch>
            <a:fillRect/>
          </a:stretch>
        </p:blipFill>
        <p:spPr>
          <a:xfrm>
            <a:off x="8117682" y="6386512"/>
            <a:ext cx="584597" cy="236538"/>
          </a:xfrm>
          <a:prstGeom prst="rect">
            <a:avLst/>
          </a:prstGeom>
          <a:ln w="12700">
            <a:miter lim="400000"/>
          </a:ln>
        </p:spPr>
      </p:pic>
      <p:sp>
        <p:nvSpPr>
          <p:cNvPr id="112" name="Rectangle 7"/>
          <p:cNvSpPr/>
          <p:nvPr/>
        </p:nvSpPr>
        <p:spPr>
          <a:xfrm>
            <a:off x="1854994" y="4838701"/>
            <a:ext cx="4286250" cy="955675"/>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3" name="Body Level One…"/>
          <p:cNvSpPr txBox="1">
            <a:spLocks noGrp="1"/>
          </p:cNvSpPr>
          <p:nvPr>
            <p:ph type="body" sz="quarter" idx="1"/>
          </p:nvPr>
        </p:nvSpPr>
        <p:spPr>
          <a:xfrm>
            <a:off x="663613" y="2191911"/>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361048921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chemeClr val="accent1"/>
        </a:solidFill>
        <a:effectLst/>
      </p:bgPr>
    </p:bg>
    <p:spTree>
      <p:nvGrpSpPr>
        <p:cNvPr id="1" name=""/>
        <p:cNvGrpSpPr/>
        <p:nvPr/>
      </p:nvGrpSpPr>
      <p:grpSpPr>
        <a:xfrm>
          <a:off x="0" y="0"/>
          <a:ext cx="0" cy="0"/>
          <a:chOff x="0" y="0"/>
          <a:chExt cx="0" cy="0"/>
        </a:xfrm>
      </p:grpSpPr>
      <p:pic>
        <p:nvPicPr>
          <p:cNvPr id="121" name="Picture 14" descr="Picture 14"/>
          <p:cNvPicPr>
            <a:picLocks noChangeAspect="1"/>
          </p:cNvPicPr>
          <p:nvPr/>
        </p:nvPicPr>
        <p:blipFill>
          <a:blip r:embed="rId2"/>
          <a:stretch>
            <a:fillRect/>
          </a:stretch>
        </p:blipFill>
        <p:spPr>
          <a:xfrm>
            <a:off x="1" y="1"/>
            <a:ext cx="9121379" cy="6950075"/>
          </a:xfrm>
          <a:prstGeom prst="rect">
            <a:avLst/>
          </a:prstGeom>
          <a:ln w="12700">
            <a:miter lim="400000"/>
          </a:ln>
        </p:spPr>
      </p:pic>
      <p:sp>
        <p:nvSpPr>
          <p:cNvPr id="122"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23" name="Picture 9" descr="Picture 9"/>
          <p:cNvPicPr>
            <a:picLocks noChangeAspect="1"/>
          </p:cNvPicPr>
          <p:nvPr/>
        </p:nvPicPr>
        <p:blipFill>
          <a:blip r:embed="rId3"/>
          <a:stretch>
            <a:fillRect/>
          </a:stretch>
        </p:blipFill>
        <p:spPr>
          <a:xfrm>
            <a:off x="8117682" y="6386512"/>
            <a:ext cx="584597" cy="236538"/>
          </a:xfrm>
          <a:prstGeom prst="rect">
            <a:avLst/>
          </a:prstGeom>
          <a:ln w="12700">
            <a:miter lim="400000"/>
          </a:ln>
        </p:spPr>
      </p:pic>
      <p:sp>
        <p:nvSpPr>
          <p:cNvPr id="124" name="Rectangle 5"/>
          <p:cNvSpPr/>
          <p:nvPr/>
        </p:nvSpPr>
        <p:spPr>
          <a:xfrm>
            <a:off x="1854994" y="4838701"/>
            <a:ext cx="4286250" cy="955675"/>
          </a:xfrm>
          <a:prstGeom prst="rect">
            <a:avLst/>
          </a:prstGeom>
          <a:solidFill>
            <a:srgbClr val="FFC600">
              <a:alpha val="78039"/>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5" name="Rectangle 6"/>
          <p:cNvSpPr/>
          <p:nvPr/>
        </p:nvSpPr>
        <p:spPr>
          <a:xfrm rot="5400000">
            <a:off x="5784255"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6" name="Rectangle 7"/>
          <p:cNvSpPr/>
          <p:nvPr/>
        </p:nvSpPr>
        <p:spPr>
          <a:xfrm rot="5400000">
            <a:off x="5309593" y="428824"/>
            <a:ext cx="952501" cy="2149079"/>
          </a:xfrm>
          <a:prstGeom prst="rect">
            <a:avLst/>
          </a:prstGeom>
          <a:solidFill>
            <a:srgbClr val="FF6900">
              <a:alpha val="76078"/>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7" name="Body Level One…"/>
          <p:cNvSpPr txBox="1">
            <a:spLocks noGrp="1"/>
          </p:cNvSpPr>
          <p:nvPr>
            <p:ph type="body" sz="quarter" idx="1"/>
          </p:nvPr>
        </p:nvSpPr>
        <p:spPr>
          <a:xfrm>
            <a:off x="522983" y="2093522"/>
            <a:ext cx="5123260"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278127" y="6217853"/>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4080795101"/>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1 Column Slide">
    <p:spTree>
      <p:nvGrpSpPr>
        <p:cNvPr id="1" name=""/>
        <p:cNvGrpSpPr/>
        <p:nvPr/>
      </p:nvGrpSpPr>
      <p:grpSpPr>
        <a:xfrm>
          <a:off x="0" y="0"/>
          <a:ext cx="0" cy="0"/>
          <a:chOff x="0" y="0"/>
          <a:chExt cx="0" cy="0"/>
        </a:xfrm>
      </p:grpSpPr>
      <p:sp>
        <p:nvSpPr>
          <p:cNvPr id="135" name="TextBox 20"/>
          <p:cNvSpPr txBox="1"/>
          <p:nvPr/>
        </p:nvSpPr>
        <p:spPr>
          <a:xfrm>
            <a:off x="603647" y="6430962"/>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7F7F7F"/>
                </a:solidFill>
              </a:defRPr>
            </a:pPr>
            <a:endParaRPr sz="1000">
              <a:solidFill>
                <a:srgbClr val="7F7F7F"/>
              </a:solidFill>
              <a:sym typeface="Calibri"/>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37" name="Title Text"/>
          <p:cNvSpPr txBox="1">
            <a:spLocks noGrp="1"/>
          </p:cNvSpPr>
          <p:nvPr>
            <p:ph type="title"/>
          </p:nvPr>
        </p:nvSpPr>
        <p:spPr>
          <a:prstGeom prst="rect">
            <a:avLst/>
          </a:prstGeom>
        </p:spPr>
        <p:txBody>
          <a:bodyPr/>
          <a:lstStyle/>
          <a:p>
            <a:r>
              <a:t>Title Text</a:t>
            </a:r>
          </a:p>
        </p:txBody>
      </p:sp>
      <p:sp>
        <p:nvSpPr>
          <p:cNvPr id="138" name="Body Level One…"/>
          <p:cNvSpPr txBox="1">
            <a:spLocks noGrp="1"/>
          </p:cNvSpPr>
          <p:nvPr>
            <p:ph type="body" idx="1"/>
          </p:nvPr>
        </p:nvSpPr>
        <p:spPr>
          <a:xfrm>
            <a:off x="369094" y="1479468"/>
            <a:ext cx="8385572" cy="40862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3927119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2 column slide ">
    <p:spTree>
      <p:nvGrpSpPr>
        <p:cNvPr id="1" name=""/>
        <p:cNvGrpSpPr/>
        <p:nvPr/>
      </p:nvGrpSpPr>
      <p:grpSpPr>
        <a:xfrm>
          <a:off x="0" y="0"/>
          <a:ext cx="0" cy="0"/>
          <a:chOff x="0" y="0"/>
          <a:chExt cx="0" cy="0"/>
        </a:xfrm>
      </p:grpSpPr>
      <p:sp>
        <p:nvSpPr>
          <p:cNvPr id="14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46" name="Straight Connector 10"/>
          <p:cNvSpPr/>
          <p:nvPr/>
        </p:nvSpPr>
        <p:spPr>
          <a:xfrm flipH="1">
            <a:off x="4572000" y="1662113"/>
            <a:ext cx="1" cy="4473576"/>
          </a:xfrm>
          <a:prstGeom prst="line">
            <a:avLst/>
          </a:prstGeom>
          <a:ln w="12700">
            <a:solidFill>
              <a:schemeClr val="accent1"/>
            </a:solidFill>
            <a:miter/>
          </a:ln>
        </p:spPr>
        <p:txBody>
          <a:bodyPr lIns="45719" rIns="45719"/>
          <a:lstStyle/>
          <a:p>
            <a:endParaRPr>
              <a:sym typeface="Calibri"/>
            </a:endParaRPr>
          </a:p>
        </p:txBody>
      </p:sp>
      <p:sp>
        <p:nvSpPr>
          <p:cNvPr id="147" name="Title Text"/>
          <p:cNvSpPr txBox="1">
            <a:spLocks noGrp="1"/>
          </p:cNvSpPr>
          <p:nvPr>
            <p:ph type="title"/>
          </p:nvPr>
        </p:nvSpPr>
        <p:spPr>
          <a:prstGeom prst="rect">
            <a:avLst/>
          </a:prstGeom>
        </p:spPr>
        <p:txBody>
          <a:bodyPr/>
          <a:lstStyle/>
          <a:p>
            <a:r>
              <a:t>Title Text</a:t>
            </a:r>
          </a:p>
        </p:txBody>
      </p:sp>
      <p:sp>
        <p:nvSpPr>
          <p:cNvPr id="148" name="Body Level One…"/>
          <p:cNvSpPr txBox="1">
            <a:spLocks noGrp="1"/>
          </p:cNvSpPr>
          <p:nvPr>
            <p:ph type="body" sz="quarter" idx="1"/>
          </p:nvPr>
        </p:nvSpPr>
        <p:spPr>
          <a:xfrm>
            <a:off x="369094" y="1040827"/>
            <a:ext cx="8385573" cy="344489"/>
          </a:xfrm>
          <a:prstGeom prst="rect">
            <a:avLst/>
          </a:prstGeom>
        </p:spPr>
        <p:txBody>
          <a:bodyPr>
            <a:normAutofit/>
          </a:bodyPr>
          <a:lstStyle>
            <a:lvl1pPr>
              <a:spcBef>
                <a:spcPts val="0"/>
              </a:spcBef>
              <a:defRPr>
                <a:solidFill>
                  <a:srgbClr val="778C9F"/>
                </a:solidFill>
              </a:defRPr>
            </a:lvl1pPr>
            <a:lvl2pPr>
              <a:spcBef>
                <a:spcPts val="0"/>
              </a:spcBef>
              <a:defRPr>
                <a:solidFill>
                  <a:srgbClr val="778C9F"/>
                </a:solidFill>
              </a:defRPr>
            </a:lvl2pPr>
            <a:lvl3pPr>
              <a:spcBef>
                <a:spcPts val="0"/>
              </a:spcBef>
              <a:defRPr>
                <a:solidFill>
                  <a:srgbClr val="778C9F"/>
                </a:solidFill>
              </a:defRPr>
            </a:lvl3pPr>
            <a:lvl4pPr>
              <a:spcBef>
                <a:spcPts val="0"/>
              </a:spcBef>
              <a:defRPr>
                <a:solidFill>
                  <a:srgbClr val="778C9F"/>
                </a:solidFill>
              </a:defRPr>
            </a:lvl4pPr>
            <a:lvl5pPr>
              <a:spcBef>
                <a:spcPts val="0"/>
              </a:spcBef>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49" name="Text Placeholder 131"/>
          <p:cNvSpPr>
            <a:spLocks noGrp="1"/>
          </p:cNvSpPr>
          <p:nvPr>
            <p:ph type="body" sz="quarter" idx="21"/>
          </p:nvPr>
        </p:nvSpPr>
        <p:spPr>
          <a:xfrm>
            <a:off x="369094" y="1620482"/>
            <a:ext cx="3999707" cy="560697"/>
          </a:xfrm>
          <a:prstGeom prst="rect">
            <a:avLst/>
          </a:prstGeom>
        </p:spPr>
        <p:txBody>
          <a:bodyPr anchor="b">
            <a:normAutofit/>
          </a:bodyPr>
          <a:lstStyle/>
          <a:p>
            <a:pPr>
              <a:spcBef>
                <a:spcPts val="600"/>
              </a:spcBef>
              <a:defRPr b="1">
                <a:solidFill>
                  <a:schemeClr val="accent1"/>
                </a:solidFill>
              </a:defRPr>
            </a:pPr>
            <a:endParaRPr/>
          </a:p>
        </p:txBody>
      </p:sp>
      <p:sp>
        <p:nvSpPr>
          <p:cNvPr id="150" name="Text Placeholder 131"/>
          <p:cNvSpPr>
            <a:spLocks noGrp="1"/>
          </p:cNvSpPr>
          <p:nvPr>
            <p:ph type="body" sz="quarter" idx="22"/>
          </p:nvPr>
        </p:nvSpPr>
        <p:spPr>
          <a:xfrm>
            <a:off x="4756150" y="1620482"/>
            <a:ext cx="3999707"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154978847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 column slide ">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60" name="Group 6"/>
          <p:cNvGrpSpPr/>
          <p:nvPr/>
        </p:nvGrpSpPr>
        <p:grpSpPr>
          <a:xfrm>
            <a:off x="3111103" y="1754189"/>
            <a:ext cx="2927747" cy="4305301"/>
            <a:chOff x="0" y="0"/>
            <a:chExt cx="3903662" cy="4305300"/>
          </a:xfrm>
        </p:grpSpPr>
        <p:sp>
          <p:nvSpPr>
            <p:cNvPr id="158"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59"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61" name="Title Text"/>
          <p:cNvSpPr txBox="1">
            <a:spLocks noGrp="1"/>
          </p:cNvSpPr>
          <p:nvPr>
            <p:ph type="title"/>
          </p:nvPr>
        </p:nvSpPr>
        <p:spPr>
          <a:prstGeom prst="rect">
            <a:avLst/>
          </a:prstGeom>
        </p:spPr>
        <p:txBody>
          <a:bodyPr/>
          <a:lstStyle/>
          <a:p>
            <a:r>
              <a:t>Title Text</a:t>
            </a:r>
          </a:p>
        </p:txBody>
      </p:sp>
      <p:sp>
        <p:nvSpPr>
          <p:cNvPr id="162"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63" name="Text Placeholder 131"/>
          <p:cNvSpPr>
            <a:spLocks noGrp="1"/>
          </p:cNvSpPr>
          <p:nvPr>
            <p:ph type="body" sz="quarter" idx="21"/>
          </p:nvPr>
        </p:nvSpPr>
        <p:spPr>
          <a:xfrm>
            <a:off x="369094" y="1611051"/>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64" name="Text Placeholder 131"/>
          <p:cNvSpPr>
            <a:spLocks noGrp="1"/>
          </p:cNvSpPr>
          <p:nvPr>
            <p:ph type="body" sz="quarter" idx="22"/>
          </p:nvPr>
        </p:nvSpPr>
        <p:spPr>
          <a:xfrm>
            <a:off x="3314997" y="1611051"/>
            <a:ext cx="2519960" cy="560697"/>
          </a:xfrm>
          <a:prstGeom prst="rect">
            <a:avLst/>
          </a:prstGeom>
        </p:spPr>
        <p:txBody>
          <a:bodyPr anchor="b">
            <a:normAutofit/>
          </a:bodyPr>
          <a:lstStyle/>
          <a:p>
            <a:pPr>
              <a:spcBef>
                <a:spcPts val="600"/>
              </a:spcBef>
              <a:defRPr b="1">
                <a:solidFill>
                  <a:schemeClr val="accent1"/>
                </a:solidFill>
              </a:defRPr>
            </a:pPr>
            <a:endParaRPr/>
          </a:p>
        </p:txBody>
      </p:sp>
      <p:sp>
        <p:nvSpPr>
          <p:cNvPr id="165" name="Text Placeholder 131"/>
          <p:cNvSpPr>
            <a:spLocks noGrp="1"/>
          </p:cNvSpPr>
          <p:nvPr>
            <p:ph type="body" sz="quarter" idx="23"/>
          </p:nvPr>
        </p:nvSpPr>
        <p:spPr>
          <a:xfrm>
            <a:off x="6224587" y="1611051"/>
            <a:ext cx="2519960" cy="560697"/>
          </a:xfrm>
          <a:prstGeom prst="rect">
            <a:avLst/>
          </a:prstGeom>
        </p:spPr>
        <p:txBody>
          <a:bodyPr anchor="b">
            <a:normAutofit/>
          </a:bodyPr>
          <a:lstStyle/>
          <a:p>
            <a:pPr>
              <a:spcBef>
                <a:spcPts val="600"/>
              </a:spcBef>
              <a:defRPr b="1">
                <a:solidFill>
                  <a:schemeClr val="accent1"/>
                </a:solidFill>
              </a:defRPr>
            </a:pPr>
            <a:endParaRPr/>
          </a:p>
        </p:txBody>
      </p:sp>
    </p:spTree>
    <p:extLst>
      <p:ext uri="{BB962C8B-B14F-4D97-AF65-F5344CB8AC3E}">
        <p14:creationId xmlns:p14="http://schemas.microsoft.com/office/powerpoint/2010/main" val="3539522630"/>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2_col_narrow_wide">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73" name="Straight Connector 5"/>
          <p:cNvSpPr/>
          <p:nvPr/>
        </p:nvSpPr>
        <p:spPr>
          <a:xfrm flipH="1">
            <a:off x="2425304" y="1631951"/>
            <a:ext cx="1" cy="4086225"/>
          </a:xfrm>
          <a:prstGeom prst="line">
            <a:avLst/>
          </a:prstGeom>
          <a:ln w="12700">
            <a:solidFill>
              <a:schemeClr val="accent1"/>
            </a:solidFill>
            <a:miter/>
          </a:ln>
        </p:spPr>
        <p:txBody>
          <a:bodyPr lIns="45719" rIns="45719"/>
          <a:lstStyle/>
          <a:p>
            <a:endParaRPr>
              <a:sym typeface="Calibri"/>
            </a:endParaRPr>
          </a:p>
        </p:txBody>
      </p:sp>
      <p:sp>
        <p:nvSpPr>
          <p:cNvPr id="174" name="Title Text"/>
          <p:cNvSpPr txBox="1">
            <a:spLocks noGrp="1"/>
          </p:cNvSpPr>
          <p:nvPr>
            <p:ph type="title"/>
          </p:nvPr>
        </p:nvSpPr>
        <p:spPr>
          <a:prstGeom prst="rect">
            <a:avLst/>
          </a:prstGeom>
        </p:spPr>
        <p:txBody>
          <a:bodyPr/>
          <a:lstStyle/>
          <a:p>
            <a:r>
              <a:t>Title Text</a:t>
            </a:r>
          </a:p>
        </p:txBody>
      </p:sp>
      <p:sp>
        <p:nvSpPr>
          <p:cNvPr id="175"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58387320"/>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1_3 column slide ">
    <p:spTree>
      <p:nvGrpSpPr>
        <p:cNvPr id="1" name=""/>
        <p:cNvGrpSpPr/>
        <p:nvPr/>
      </p:nvGrpSpPr>
      <p:grpSpPr>
        <a:xfrm>
          <a:off x="0" y="0"/>
          <a:ext cx="0" cy="0"/>
          <a:chOff x="0" y="0"/>
          <a:chExt cx="0" cy="0"/>
        </a:xfrm>
      </p:grpSpPr>
      <p:sp>
        <p:nvSpPr>
          <p:cNvPr id="18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83" name="Straight Connector 6"/>
          <p:cNvSpPr/>
          <p:nvPr/>
        </p:nvSpPr>
        <p:spPr>
          <a:xfrm flipH="1">
            <a:off x="6699648" y="1746250"/>
            <a:ext cx="1" cy="4086225"/>
          </a:xfrm>
          <a:prstGeom prst="line">
            <a:avLst/>
          </a:prstGeom>
          <a:ln w="12700">
            <a:solidFill>
              <a:schemeClr val="accent1"/>
            </a:solidFill>
            <a:miter/>
          </a:ln>
        </p:spPr>
        <p:txBody>
          <a:bodyPr lIns="45719" rIns="45719"/>
          <a:lstStyle/>
          <a:p>
            <a:endParaRPr>
              <a:sym typeface="Calibri"/>
            </a:endParaRPr>
          </a:p>
        </p:txBody>
      </p:sp>
      <p:sp>
        <p:nvSpPr>
          <p:cNvPr id="184" name="Title Text"/>
          <p:cNvSpPr txBox="1">
            <a:spLocks noGrp="1"/>
          </p:cNvSpPr>
          <p:nvPr>
            <p:ph type="title"/>
          </p:nvPr>
        </p:nvSpPr>
        <p:spPr>
          <a:prstGeom prst="rect">
            <a:avLst/>
          </a:prstGeom>
        </p:spPr>
        <p:txBody>
          <a:bodyPr/>
          <a:lstStyle/>
          <a:p>
            <a:r>
              <a:t>Title Text</a:t>
            </a:r>
          </a:p>
        </p:txBody>
      </p:sp>
      <p:sp>
        <p:nvSpPr>
          <p:cNvPr id="185"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332825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333E48">
            <a:alpha val="79999"/>
          </a:srgbClr>
        </a:solidFill>
        <a:effectLst/>
      </p:bgPr>
    </p:bg>
    <p:spTree>
      <p:nvGrpSpPr>
        <p:cNvPr id="1" name=""/>
        <p:cNvGrpSpPr/>
        <p:nvPr/>
      </p:nvGrpSpPr>
      <p:grpSpPr>
        <a:xfrm>
          <a:off x="0" y="0"/>
          <a:ext cx="0" cy="0"/>
          <a:chOff x="0" y="0"/>
          <a:chExt cx="0" cy="0"/>
        </a:xfrm>
      </p:grpSpPr>
      <p:pic>
        <p:nvPicPr>
          <p:cNvPr id="93" name="Picture 14" descr="Picture 14"/>
          <p:cNvPicPr>
            <a:picLocks noChangeAspect="1"/>
          </p:cNvPicPr>
          <p:nvPr/>
        </p:nvPicPr>
        <p:blipFill>
          <a:blip r:embed="rId2"/>
          <a:stretch>
            <a:fillRect/>
          </a:stretch>
        </p:blipFill>
        <p:spPr>
          <a:xfrm>
            <a:off x="5" y="4"/>
            <a:ext cx="9121379" cy="6950075"/>
          </a:xfrm>
          <a:prstGeom prst="rect">
            <a:avLst/>
          </a:prstGeom>
          <a:ln w="12700">
            <a:miter lim="400000"/>
          </a:ln>
        </p:spPr>
      </p:pic>
      <p:sp>
        <p:nvSpPr>
          <p:cNvPr id="94" name="Rectangle 3"/>
          <p:cNvSpPr/>
          <p:nvPr/>
        </p:nvSpPr>
        <p:spPr>
          <a:xfrm>
            <a:off x="1854994" y="5788034"/>
            <a:ext cx="4286250" cy="957263"/>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5" name="Rectangle 4"/>
          <p:cNvSpPr/>
          <p:nvPr/>
        </p:nvSpPr>
        <p:spPr>
          <a:xfrm rot="5400000">
            <a:off x="6382549" y="3877869"/>
            <a:ext cx="950913" cy="2869407"/>
          </a:xfrm>
          <a:prstGeom prst="rect">
            <a:avLst/>
          </a:prstGeom>
          <a:solidFill>
            <a:schemeClr val="accent1">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6" name="Rectangle 5"/>
          <p:cNvSpPr/>
          <p:nvPr/>
        </p:nvSpPr>
        <p:spPr>
          <a:xfrm rot="5400000">
            <a:off x="6139458" y="79574"/>
            <a:ext cx="2852738" cy="2849166"/>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97"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98" name="Picture 12" descr="Picture 12"/>
          <p:cNvPicPr>
            <a:picLocks noChangeAspect="1"/>
          </p:cNvPicPr>
          <p:nvPr/>
        </p:nvPicPr>
        <p:blipFill>
          <a:blip r:embed="rId3"/>
          <a:stretch>
            <a:fillRect/>
          </a:stretch>
        </p:blipFill>
        <p:spPr>
          <a:xfrm>
            <a:off x="8117686" y="6386512"/>
            <a:ext cx="584597" cy="236538"/>
          </a:xfrm>
          <a:prstGeom prst="rect">
            <a:avLst/>
          </a:prstGeom>
          <a:ln w="12700">
            <a:miter lim="400000"/>
          </a:ln>
        </p:spPr>
      </p:pic>
      <p:sp>
        <p:nvSpPr>
          <p:cNvPr id="99" name="Body Level One…"/>
          <p:cNvSpPr txBox="1">
            <a:spLocks noGrp="1"/>
          </p:cNvSpPr>
          <p:nvPr>
            <p:ph type="body" sz="quarter" idx="1"/>
          </p:nvPr>
        </p:nvSpPr>
        <p:spPr>
          <a:xfrm>
            <a:off x="663614" y="2191919"/>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705888995"/>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3 column slide with images">
    <p:spTree>
      <p:nvGrpSpPr>
        <p:cNvPr id="1" name=""/>
        <p:cNvGrpSpPr/>
        <p:nvPr/>
      </p:nvGrpSpPr>
      <p:grpSpPr>
        <a:xfrm>
          <a:off x="0" y="0"/>
          <a:ext cx="0" cy="0"/>
          <a:chOff x="0" y="0"/>
          <a:chExt cx="0" cy="0"/>
        </a:xfrm>
      </p:grpSpPr>
      <p:sp>
        <p:nvSpPr>
          <p:cNvPr id="19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grpSp>
        <p:nvGrpSpPr>
          <p:cNvPr id="195" name="Group 6"/>
          <p:cNvGrpSpPr/>
          <p:nvPr/>
        </p:nvGrpSpPr>
        <p:grpSpPr>
          <a:xfrm>
            <a:off x="3111103" y="1625600"/>
            <a:ext cx="2927747" cy="4305300"/>
            <a:chOff x="0" y="0"/>
            <a:chExt cx="3903662" cy="4305300"/>
          </a:xfrm>
        </p:grpSpPr>
        <p:sp>
          <p:nvSpPr>
            <p:cNvPr id="193" name="Straight Connector 10"/>
            <p:cNvSpPr/>
            <p:nvPr/>
          </p:nvSpPr>
          <p:spPr>
            <a:xfrm flipH="1">
              <a:off x="-1" y="0"/>
              <a:ext cx="2"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sp>
          <p:nvSpPr>
            <p:cNvPr id="194" name="Straight Connector 11"/>
            <p:cNvSpPr/>
            <p:nvPr/>
          </p:nvSpPr>
          <p:spPr>
            <a:xfrm flipH="1">
              <a:off x="3903662" y="0"/>
              <a:ext cx="1" cy="430530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sym typeface="Calibri"/>
              </a:endParaRPr>
            </a:p>
          </p:txBody>
        </p:sp>
      </p:grpSp>
      <p:sp>
        <p:nvSpPr>
          <p:cNvPr id="196" name="Title Text"/>
          <p:cNvSpPr txBox="1">
            <a:spLocks noGrp="1"/>
          </p:cNvSpPr>
          <p:nvPr>
            <p:ph type="title"/>
          </p:nvPr>
        </p:nvSpPr>
        <p:spPr>
          <a:prstGeom prst="rect">
            <a:avLst/>
          </a:prstGeom>
        </p:spPr>
        <p:txBody>
          <a:bodyPr/>
          <a:lstStyle/>
          <a:p>
            <a:r>
              <a:t>Title Text</a:t>
            </a:r>
          </a:p>
        </p:txBody>
      </p:sp>
      <p:sp>
        <p:nvSpPr>
          <p:cNvPr id="197"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198" name="Text Placeholder 131"/>
          <p:cNvSpPr>
            <a:spLocks noGrp="1"/>
          </p:cNvSpPr>
          <p:nvPr>
            <p:ph type="body" sz="quarter" idx="21"/>
          </p:nvPr>
        </p:nvSpPr>
        <p:spPr>
          <a:xfrm>
            <a:off x="369094" y="1562924"/>
            <a:ext cx="2519959" cy="560697"/>
          </a:xfrm>
          <a:prstGeom prst="rect">
            <a:avLst/>
          </a:prstGeom>
        </p:spPr>
        <p:txBody>
          <a:bodyPr anchor="b">
            <a:normAutofit/>
          </a:bodyPr>
          <a:lstStyle/>
          <a:p>
            <a:pPr>
              <a:spcBef>
                <a:spcPts val="600"/>
              </a:spcBef>
              <a:defRPr b="1">
                <a:solidFill>
                  <a:schemeClr val="accent1"/>
                </a:solidFill>
              </a:defRPr>
            </a:pPr>
            <a:endParaRPr/>
          </a:p>
        </p:txBody>
      </p:sp>
      <p:sp>
        <p:nvSpPr>
          <p:cNvPr id="199" name="Text Placeholder 131"/>
          <p:cNvSpPr>
            <a:spLocks noGrp="1"/>
          </p:cNvSpPr>
          <p:nvPr>
            <p:ph type="body" sz="quarter" idx="22"/>
          </p:nvPr>
        </p:nvSpPr>
        <p:spPr>
          <a:xfrm>
            <a:off x="3312019" y="1569937"/>
            <a:ext cx="2519960" cy="560697"/>
          </a:xfrm>
          <a:prstGeom prst="rect">
            <a:avLst/>
          </a:prstGeom>
        </p:spPr>
        <p:txBody>
          <a:bodyPr anchor="b">
            <a:normAutofit/>
          </a:bodyPr>
          <a:lstStyle/>
          <a:p>
            <a:pPr>
              <a:defRPr b="1">
                <a:solidFill>
                  <a:schemeClr val="accent1"/>
                </a:solidFill>
              </a:defRPr>
            </a:pPr>
            <a:endParaRPr/>
          </a:p>
        </p:txBody>
      </p:sp>
      <p:sp>
        <p:nvSpPr>
          <p:cNvPr id="200" name="Text Placeholder 131"/>
          <p:cNvSpPr>
            <a:spLocks noGrp="1"/>
          </p:cNvSpPr>
          <p:nvPr>
            <p:ph type="body" sz="quarter" idx="23"/>
          </p:nvPr>
        </p:nvSpPr>
        <p:spPr>
          <a:xfrm>
            <a:off x="6229698" y="1569937"/>
            <a:ext cx="2519960" cy="560697"/>
          </a:xfrm>
          <a:prstGeom prst="rect">
            <a:avLst/>
          </a:prstGeom>
        </p:spPr>
        <p:txBody>
          <a:bodyPr anchor="b">
            <a:normAutofit/>
          </a:bodyPr>
          <a:lstStyle/>
          <a:p>
            <a:pPr>
              <a:defRPr b="1">
                <a:solidFill>
                  <a:schemeClr val="accent1"/>
                </a:solidFill>
              </a:defRPr>
            </a:pPr>
            <a:endParaRPr/>
          </a:p>
        </p:txBody>
      </p:sp>
    </p:spTree>
    <p:extLst>
      <p:ext uri="{BB962C8B-B14F-4D97-AF65-F5344CB8AC3E}">
        <p14:creationId xmlns:p14="http://schemas.microsoft.com/office/powerpoint/2010/main" val="245149301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2 column text with image">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08" name="Title Text"/>
          <p:cNvSpPr txBox="1">
            <a:spLocks noGrp="1"/>
          </p:cNvSpPr>
          <p:nvPr>
            <p:ph type="title"/>
          </p:nvPr>
        </p:nvSpPr>
        <p:spPr>
          <a:prstGeom prst="rect">
            <a:avLst/>
          </a:prstGeom>
        </p:spPr>
        <p:txBody>
          <a:bodyPr/>
          <a:lstStyle/>
          <a:p>
            <a:r>
              <a:t>Title Text</a:t>
            </a:r>
          </a:p>
        </p:txBody>
      </p:sp>
      <p:sp>
        <p:nvSpPr>
          <p:cNvPr id="209"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10" name="Picture Placeholder 5"/>
          <p:cNvSpPr>
            <a:spLocks noGrp="1"/>
          </p:cNvSpPr>
          <p:nvPr>
            <p:ph type="pic" sz="quarter" idx="21"/>
          </p:nvPr>
        </p:nvSpPr>
        <p:spPr>
          <a:xfrm>
            <a:off x="2515790" y="1671610"/>
            <a:ext cx="1955007" cy="1953685"/>
          </a:xfrm>
          <a:prstGeom prst="rect">
            <a:avLst/>
          </a:prstGeom>
        </p:spPr>
        <p:txBody>
          <a:bodyPr lIns="91439" tIns="45719" rIns="91439" bIns="45719"/>
          <a:lstStyle/>
          <a:p>
            <a:endParaRPr/>
          </a:p>
        </p:txBody>
      </p:sp>
      <p:sp>
        <p:nvSpPr>
          <p:cNvPr id="211" name="Picture Placeholder 5"/>
          <p:cNvSpPr>
            <a:spLocks noGrp="1"/>
          </p:cNvSpPr>
          <p:nvPr>
            <p:ph type="pic" sz="quarter" idx="22"/>
          </p:nvPr>
        </p:nvSpPr>
        <p:spPr>
          <a:xfrm>
            <a:off x="2515790" y="3809036"/>
            <a:ext cx="1955007" cy="1953684"/>
          </a:xfrm>
          <a:prstGeom prst="rect">
            <a:avLst/>
          </a:prstGeom>
        </p:spPr>
        <p:txBody>
          <a:bodyPr lIns="91439" tIns="45719" rIns="91439" bIns="45719"/>
          <a:lstStyle/>
          <a:p>
            <a:endParaRPr/>
          </a:p>
        </p:txBody>
      </p:sp>
      <p:sp>
        <p:nvSpPr>
          <p:cNvPr id="212" name="Picture Placeholder 5"/>
          <p:cNvSpPr>
            <a:spLocks noGrp="1"/>
          </p:cNvSpPr>
          <p:nvPr>
            <p:ph type="pic" sz="quarter" idx="23"/>
          </p:nvPr>
        </p:nvSpPr>
        <p:spPr>
          <a:xfrm>
            <a:off x="6799660" y="1671610"/>
            <a:ext cx="1955007" cy="1953685"/>
          </a:xfrm>
          <a:prstGeom prst="rect">
            <a:avLst/>
          </a:prstGeom>
        </p:spPr>
        <p:txBody>
          <a:bodyPr lIns="91439" tIns="45719" rIns="91439" bIns="45719"/>
          <a:lstStyle/>
          <a:p>
            <a:endParaRPr/>
          </a:p>
        </p:txBody>
      </p:sp>
      <p:sp>
        <p:nvSpPr>
          <p:cNvPr id="213" name="Picture Placeholder 5"/>
          <p:cNvSpPr>
            <a:spLocks noGrp="1"/>
          </p:cNvSpPr>
          <p:nvPr>
            <p:ph type="pic" sz="quarter" idx="24"/>
          </p:nvPr>
        </p:nvSpPr>
        <p:spPr>
          <a:xfrm>
            <a:off x="6799660" y="3809036"/>
            <a:ext cx="1955007" cy="1953684"/>
          </a:xfrm>
          <a:prstGeom prst="rect">
            <a:avLst/>
          </a:prstGeom>
        </p:spPr>
        <p:txBody>
          <a:bodyPr lIns="91439" tIns="45719" rIns="91439" bIns="45719"/>
          <a:lstStyle/>
          <a:p>
            <a:endParaRPr/>
          </a:p>
        </p:txBody>
      </p:sp>
      <p:sp>
        <p:nvSpPr>
          <p:cNvPr id="214" name="Text Placeholder 7"/>
          <p:cNvSpPr>
            <a:spLocks noGrp="1"/>
          </p:cNvSpPr>
          <p:nvPr>
            <p:ph type="body" sz="quarter" idx="25"/>
          </p:nvPr>
        </p:nvSpPr>
        <p:spPr>
          <a:xfrm>
            <a:off x="369094" y="1671609"/>
            <a:ext cx="1955006" cy="4086226"/>
          </a:xfrm>
          <a:prstGeom prst="rect">
            <a:avLst/>
          </a:prstGeom>
        </p:spPr>
        <p:txBody>
          <a:bodyPr>
            <a:normAutofit/>
          </a:bodyPr>
          <a:lstStyle/>
          <a:p>
            <a:pPr>
              <a:defRPr>
                <a:solidFill>
                  <a:srgbClr val="383838"/>
                </a:solidFill>
              </a:defRPr>
            </a:pPr>
            <a:endParaRPr/>
          </a:p>
        </p:txBody>
      </p:sp>
      <p:sp>
        <p:nvSpPr>
          <p:cNvPr id="215" name="Text Placeholder 7"/>
          <p:cNvSpPr>
            <a:spLocks noGrp="1"/>
          </p:cNvSpPr>
          <p:nvPr>
            <p:ph type="body" sz="quarter" idx="26"/>
          </p:nvPr>
        </p:nvSpPr>
        <p:spPr>
          <a:xfrm>
            <a:off x="4665162" y="1671609"/>
            <a:ext cx="1955007" cy="4086226"/>
          </a:xfrm>
          <a:prstGeom prst="rect">
            <a:avLst/>
          </a:prstGeom>
        </p:spPr>
        <p:txBody>
          <a:bodyPr>
            <a:normAutofit/>
          </a:bodyPr>
          <a:lstStyle/>
          <a:p>
            <a:endParaRPr/>
          </a:p>
        </p:txBody>
      </p:sp>
    </p:spTree>
    <p:extLst>
      <p:ext uri="{BB962C8B-B14F-4D97-AF65-F5344CB8AC3E}">
        <p14:creationId xmlns:p14="http://schemas.microsoft.com/office/powerpoint/2010/main" val="97436972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2 column with image ">
    <p:spTree>
      <p:nvGrpSpPr>
        <p:cNvPr id="1" name=""/>
        <p:cNvGrpSpPr/>
        <p:nvPr/>
      </p:nvGrpSpPr>
      <p:grpSpPr>
        <a:xfrm>
          <a:off x="0" y="0"/>
          <a:ext cx="0" cy="0"/>
          <a:chOff x="0" y="0"/>
          <a:chExt cx="0" cy="0"/>
        </a:xfrm>
      </p:grpSpPr>
      <p:sp>
        <p:nvSpPr>
          <p:cNvPr id="22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23" name="Title Text"/>
          <p:cNvSpPr txBox="1">
            <a:spLocks noGrp="1"/>
          </p:cNvSpPr>
          <p:nvPr>
            <p:ph type="title"/>
          </p:nvPr>
        </p:nvSpPr>
        <p:spPr>
          <a:prstGeom prst="rect">
            <a:avLst/>
          </a:prstGeom>
        </p:spPr>
        <p:txBody>
          <a:bodyPr/>
          <a:lstStyle/>
          <a:p>
            <a:r>
              <a:t>Title Text</a:t>
            </a:r>
          </a:p>
        </p:txBody>
      </p:sp>
      <p:sp>
        <p:nvSpPr>
          <p:cNvPr id="224"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
        <p:nvSpPr>
          <p:cNvPr id="225" name="Picture Placeholder 5"/>
          <p:cNvSpPr>
            <a:spLocks noGrp="1"/>
          </p:cNvSpPr>
          <p:nvPr>
            <p:ph type="pic" sz="half" idx="21"/>
          </p:nvPr>
        </p:nvSpPr>
        <p:spPr>
          <a:xfrm>
            <a:off x="4658428" y="1671609"/>
            <a:ext cx="4096239" cy="4086428"/>
          </a:xfrm>
          <a:prstGeom prst="rect">
            <a:avLst/>
          </a:prstGeom>
        </p:spPr>
        <p:txBody>
          <a:bodyPr lIns="91439" tIns="45719" rIns="91439" bIns="45719"/>
          <a:lstStyle/>
          <a:p>
            <a:endParaRPr/>
          </a:p>
        </p:txBody>
      </p:sp>
    </p:spTree>
    <p:extLst>
      <p:ext uri="{BB962C8B-B14F-4D97-AF65-F5344CB8AC3E}">
        <p14:creationId xmlns:p14="http://schemas.microsoft.com/office/powerpoint/2010/main" val="229130648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able Sldie">
    <p:spTree>
      <p:nvGrpSpPr>
        <p:cNvPr id="1" name=""/>
        <p:cNvGrpSpPr/>
        <p:nvPr/>
      </p:nvGrpSpPr>
      <p:grpSpPr>
        <a:xfrm>
          <a:off x="0" y="0"/>
          <a:ext cx="0" cy="0"/>
          <a:chOff x="0" y="0"/>
          <a:chExt cx="0" cy="0"/>
        </a:xfrm>
      </p:grpSpPr>
      <p:sp>
        <p:nvSpPr>
          <p:cNvPr id="2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33"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318316511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1 Column Slide w/ Sub">
    <p:spTree>
      <p:nvGrpSpPr>
        <p:cNvPr id="1" name=""/>
        <p:cNvGrpSpPr/>
        <p:nvPr/>
      </p:nvGrpSpPr>
      <p:grpSpPr>
        <a:xfrm>
          <a:off x="0" y="0"/>
          <a:ext cx="0" cy="0"/>
          <a:chOff x="0" y="0"/>
          <a:chExt cx="0" cy="0"/>
        </a:xfrm>
      </p:grpSpPr>
      <p:sp>
        <p:nvSpPr>
          <p:cNvPr id="24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41" name="Title Text"/>
          <p:cNvSpPr txBox="1">
            <a:spLocks noGrp="1"/>
          </p:cNvSpPr>
          <p:nvPr>
            <p:ph type="title"/>
          </p:nvPr>
        </p:nvSpPr>
        <p:spPr>
          <a:prstGeom prst="rect">
            <a:avLst/>
          </a:prstGeom>
        </p:spPr>
        <p:txBody>
          <a:bodyPr/>
          <a:lstStyle/>
          <a:p>
            <a:r>
              <a:t>Title Text</a:t>
            </a:r>
          </a:p>
        </p:txBody>
      </p:sp>
      <p:sp>
        <p:nvSpPr>
          <p:cNvPr id="242"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778C9F"/>
                </a:solidFill>
              </a:defRPr>
            </a:lvl1pPr>
            <a:lvl2pPr>
              <a:defRPr>
                <a:solidFill>
                  <a:srgbClr val="778C9F"/>
                </a:solidFill>
              </a:defRPr>
            </a:lvl2pPr>
            <a:lvl3pPr>
              <a:defRPr>
                <a:solidFill>
                  <a:srgbClr val="778C9F"/>
                </a:solidFill>
              </a:defRPr>
            </a:lvl3pPr>
            <a:lvl4pPr>
              <a:defRPr>
                <a:solidFill>
                  <a:srgbClr val="778C9F"/>
                </a:solidFill>
              </a:defRPr>
            </a:lvl4pPr>
            <a:lvl5pPr>
              <a:defRPr>
                <a:solidFill>
                  <a:srgbClr val="778C9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3542425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4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50"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925765980"/>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Closing Slide">
    <p:bg>
      <p:bgPr>
        <a:solidFill>
          <a:schemeClr val="accent1"/>
        </a:solidFill>
        <a:effectLst/>
      </p:bgPr>
    </p:bg>
    <p:spTree>
      <p:nvGrpSpPr>
        <p:cNvPr id="1" name=""/>
        <p:cNvGrpSpPr/>
        <p:nvPr/>
      </p:nvGrpSpPr>
      <p:grpSpPr>
        <a:xfrm>
          <a:off x="0" y="0"/>
          <a:ext cx="0" cy="0"/>
          <a:chOff x="0" y="0"/>
          <a:chExt cx="0" cy="0"/>
        </a:xfrm>
      </p:grpSpPr>
      <p:sp>
        <p:nvSpPr>
          <p:cNvPr id="2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pic>
        <p:nvPicPr>
          <p:cNvPr id="258" name="Picture 8" descr="Picture 8"/>
          <p:cNvPicPr>
            <a:picLocks noChangeAspect="1"/>
          </p:cNvPicPr>
          <p:nvPr/>
        </p:nvPicPr>
        <p:blipFill>
          <a:blip r:embed="rId2"/>
          <a:stretch>
            <a:fillRect/>
          </a:stretch>
        </p:blipFill>
        <p:spPr>
          <a:xfrm>
            <a:off x="6426994" y="2768600"/>
            <a:ext cx="1433513" cy="584200"/>
          </a:xfrm>
          <a:prstGeom prst="rect">
            <a:avLst/>
          </a:prstGeom>
          <a:ln w="12700">
            <a:miter lim="400000"/>
          </a:ln>
        </p:spPr>
      </p:pic>
      <p:sp>
        <p:nvSpPr>
          <p:cNvPr id="259" name="TextBox 3"/>
          <p:cNvSpPr txBox="1"/>
          <p:nvPr/>
        </p:nvSpPr>
        <p:spPr>
          <a:xfrm>
            <a:off x="369094" y="6430962"/>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60" name="Rectangle 4"/>
          <p:cNvSpPr txBox="1"/>
          <p:nvPr/>
        </p:nvSpPr>
        <p:spPr>
          <a:xfrm>
            <a:off x="1042749" y="944562"/>
            <a:ext cx="3234215" cy="4816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700">
                <a:solidFill>
                  <a:srgbClr val="FFFFFF"/>
                </a:solidFill>
              </a:defRPr>
            </a:pPr>
            <a:r>
              <a:rPr sz="3700">
                <a:solidFill>
                  <a:srgbClr val="FFFFFF"/>
                </a:solidFill>
                <a:sym typeface="Calibri"/>
              </a:rPr>
              <a:t>Thank You!</a:t>
            </a:r>
            <a:endParaRPr sz="2400">
              <a:solidFill>
                <a:srgbClr val="FFFFFF"/>
              </a:solidFill>
              <a:sym typeface="Calibri"/>
            </a:endParaRPr>
          </a:p>
          <a:p>
            <a:pPr>
              <a:defRPr sz="3700">
                <a:solidFill>
                  <a:srgbClr val="FFFFFF"/>
                </a:solidFill>
              </a:defRPr>
            </a:pPr>
            <a:r>
              <a:rPr sz="3700">
                <a:solidFill>
                  <a:srgbClr val="FFFFFF"/>
                </a:solidFill>
                <a:sym typeface="Calibri"/>
              </a:rPr>
              <a:t>Danke!</a:t>
            </a:r>
            <a:endParaRPr sz="2400">
              <a:solidFill>
                <a:srgbClr val="FFFFFF"/>
              </a:solidFill>
              <a:sym typeface="Calibri"/>
            </a:endParaRPr>
          </a:p>
          <a:p>
            <a:pPr>
              <a:defRPr sz="3700">
                <a:solidFill>
                  <a:srgbClr val="FFFFFF"/>
                </a:solidFill>
              </a:defRPr>
            </a:pPr>
            <a:r>
              <a:rPr sz="3700">
                <a:solidFill>
                  <a:srgbClr val="FFFFFF"/>
                </a:solidFill>
                <a:sym typeface="Calibri"/>
              </a:rPr>
              <a:t>Merci!</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谢谢</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latin typeface="ＭＳ Ｐゴシック"/>
                <a:ea typeface="ＭＳ Ｐゴシック"/>
                <a:cs typeface="ＭＳ Ｐゴシック"/>
                <a:sym typeface="ＭＳ Ｐゴシック"/>
              </a:rPr>
              <a:t>ありがとう</a:t>
            </a:r>
            <a:r>
              <a:rPr sz="3700">
                <a:solidFill>
                  <a:srgbClr val="FFFFFF"/>
                </a:solidFill>
                <a:sym typeface="Calibri"/>
              </a:rPr>
              <a:t>!</a:t>
            </a:r>
            <a:endParaRPr sz="2400">
              <a:solidFill>
                <a:srgbClr val="FFFFFF"/>
              </a:solidFill>
              <a:sym typeface="Calibri"/>
            </a:endParaRPr>
          </a:p>
          <a:p>
            <a:pPr>
              <a:defRPr sz="3700">
                <a:solidFill>
                  <a:srgbClr val="FFFFFF"/>
                </a:solidFill>
              </a:defRPr>
            </a:pPr>
            <a:r>
              <a:rPr sz="3700">
                <a:solidFill>
                  <a:srgbClr val="FFFFFF"/>
                </a:solidFill>
                <a:sym typeface="Calibri"/>
              </a:rPr>
              <a:t>Gracias!</a:t>
            </a:r>
            <a:endParaRPr sz="2400">
              <a:solidFill>
                <a:srgbClr val="FFFFFF"/>
              </a:solidFill>
              <a:sym typeface="Calibri"/>
            </a:endParaRPr>
          </a:p>
          <a:p>
            <a:pPr>
              <a:defRPr sz="3700">
                <a:solidFill>
                  <a:srgbClr val="FFFFFF"/>
                </a:solidFill>
              </a:defRPr>
            </a:pPr>
            <a:r>
              <a:rPr sz="3700">
                <a:solidFill>
                  <a:srgbClr val="FFFFFF"/>
                </a:solidFill>
                <a:sym typeface="Calibri"/>
              </a:rPr>
              <a:t>Kiitos!</a:t>
            </a:r>
            <a:endParaRPr sz="2400">
              <a:solidFill>
                <a:srgbClr val="FFFFFF"/>
              </a:solidFill>
              <a:sym typeface="Calibri"/>
            </a:endParaRPr>
          </a:p>
          <a:p>
            <a:pPr>
              <a:defRPr sz="2400" b="1">
                <a:solidFill>
                  <a:srgbClr val="FFFFFF"/>
                </a:solidFill>
              </a:defRPr>
            </a:pPr>
            <a:r>
              <a:rPr sz="2400">
                <a:solidFill>
                  <a:srgbClr val="FFFFFF"/>
                </a:solidFill>
                <a:latin typeface="ＭＳ Ｐゴシック"/>
                <a:ea typeface="ＭＳ Ｐゴシック"/>
                <a:cs typeface="ＭＳ Ｐゴシック"/>
                <a:sym typeface="ＭＳ Ｐゴシック"/>
              </a:rPr>
              <a:t>감사합니다</a:t>
            </a:r>
          </a:p>
          <a:p>
            <a:pPr>
              <a:defRPr sz="2400">
                <a:solidFill>
                  <a:srgbClr val="FFFFFF"/>
                </a:solidFill>
              </a:defRPr>
            </a:pPr>
            <a:r>
              <a:rPr sz="2400">
                <a:solidFill>
                  <a:srgbClr val="FFFFFF"/>
                </a:solidFill>
                <a:latin typeface="Helvetica"/>
                <a:ea typeface="+mj-ea"/>
                <a:cs typeface="Helvetica"/>
              </a:rPr>
              <a:t>धन्यवाद</a:t>
            </a:r>
          </a:p>
        </p:txBody>
      </p:sp>
      <p:sp>
        <p:nvSpPr>
          <p:cNvPr id="261" name="Rectangle 5"/>
          <p:cNvSpPr/>
          <p:nvPr/>
        </p:nvSpPr>
        <p:spPr>
          <a:xfrm>
            <a:off x="8012907" y="5937251"/>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62"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Tree>
    <p:extLst>
      <p:ext uri="{BB962C8B-B14F-4D97-AF65-F5344CB8AC3E}">
        <p14:creationId xmlns:p14="http://schemas.microsoft.com/office/powerpoint/2010/main" val="2834993719"/>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1_Closing Slide">
    <p:bg>
      <p:bgPr>
        <a:solidFill>
          <a:schemeClr val="accent1"/>
        </a:solidFill>
        <a:effectLst/>
      </p:bgPr>
    </p:bg>
    <p:spTree>
      <p:nvGrpSpPr>
        <p:cNvPr id="1" name=""/>
        <p:cNvGrpSpPr/>
        <p:nvPr/>
      </p:nvGrpSpPr>
      <p:grpSpPr>
        <a:xfrm>
          <a:off x="0" y="0"/>
          <a:ext cx="0" cy="0"/>
          <a:chOff x="0" y="0"/>
          <a:chExt cx="0" cy="0"/>
        </a:xfrm>
      </p:grpSpPr>
      <p:sp>
        <p:nvSpPr>
          <p:cNvPr id="2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70" name="TextBox 2"/>
          <p:cNvSpPr txBox="1"/>
          <p:nvPr/>
        </p:nvSpPr>
        <p:spPr>
          <a:xfrm>
            <a:off x="369094" y="6430962"/>
            <a:ext cx="688181" cy="138499"/>
          </a:xfrm>
          <a:prstGeom prst="rect">
            <a:avLst/>
          </a:prstGeom>
          <a:ln w="12700">
            <a:miter lim="400000"/>
          </a:ln>
        </p:spPr>
        <p:txBody>
          <a:bodyPr lIns="0" tIns="0" rIns="0" bIns="0">
            <a:spAutoFit/>
          </a:bodyPr>
          <a:lstStyle/>
          <a:p>
            <a:pPr>
              <a:lnSpc>
                <a:spcPct val="90000"/>
              </a:lnSpc>
              <a:spcBef>
                <a:spcPts val="600"/>
              </a:spcBef>
              <a:defRPr sz="1000">
                <a:solidFill>
                  <a:srgbClr val="FFFFFF"/>
                </a:solidFill>
              </a:defRPr>
            </a:pPr>
            <a:endParaRPr sz="1000">
              <a:solidFill>
                <a:srgbClr val="FFFFFF"/>
              </a:solidFill>
              <a:sym typeface="Calibri"/>
            </a:endParaRPr>
          </a:p>
        </p:txBody>
      </p:sp>
      <p:sp>
        <p:nvSpPr>
          <p:cNvPr id="271" name="Rectangle 3"/>
          <p:cNvSpPr/>
          <p:nvPr/>
        </p:nvSpPr>
        <p:spPr>
          <a:xfrm>
            <a:off x="8012907" y="5937251"/>
            <a:ext cx="821531" cy="68262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72"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sp>
        <p:nvSpPr>
          <p:cNvPr id="273" name="Rectangle 5"/>
          <p:cNvSpPr txBox="1"/>
          <p:nvPr/>
        </p:nvSpPr>
        <p:spPr>
          <a:xfrm>
            <a:off x="580786" y="4800601"/>
            <a:ext cx="4005740"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a:solidFill>
                  <a:srgbClr val="FFFFFF"/>
                </a:solidFill>
              </a:defRPr>
            </a:pPr>
            <a:r>
              <a:rPr sz="1200">
                <a:solidFill>
                  <a:srgbClr val="FFFFFF"/>
                </a:solidFill>
                <a:sym typeface="Calibri"/>
              </a:rPr>
              <a:t>The Arm trademarks featured in this presentation are registered trademarks or trademarks of Arm Limited (or its subsidiaries) in the US and/or elsewhere.  All rights reserved.  All other marks featured may be trademarks of their respective owners.</a:t>
            </a:r>
          </a:p>
          <a:p>
            <a:pPr>
              <a:defRPr sz="1200">
                <a:solidFill>
                  <a:srgbClr val="FFFFFF"/>
                </a:solidFill>
              </a:defRPr>
            </a:pPr>
            <a:br>
              <a:rPr sz="1200">
                <a:solidFill>
                  <a:srgbClr val="FFFFFF"/>
                </a:solidFill>
                <a:sym typeface="Calibri"/>
              </a:rPr>
            </a:br>
            <a:r>
              <a:rPr sz="1200">
                <a:solidFill>
                  <a:srgbClr val="FFFFFF"/>
                </a:solidFill>
                <a:sym typeface="Calibri"/>
              </a:rPr>
              <a:t>www.arm.com/company/policies/trademarks</a:t>
            </a:r>
          </a:p>
        </p:txBody>
      </p:sp>
      <p:pic>
        <p:nvPicPr>
          <p:cNvPr id="274" name="Picture 12" descr="Picture 12"/>
          <p:cNvPicPr>
            <a:picLocks noChangeAspect="1"/>
          </p:cNvPicPr>
          <p:nvPr/>
        </p:nvPicPr>
        <p:blipFill>
          <a:blip r:embed="rId2"/>
          <a:stretch>
            <a:fillRect/>
          </a:stretch>
        </p:blipFill>
        <p:spPr>
          <a:xfrm>
            <a:off x="6426994" y="2768600"/>
            <a:ext cx="1433513" cy="584200"/>
          </a:xfrm>
          <a:prstGeom prst="rect">
            <a:avLst/>
          </a:prstGeom>
          <a:ln w="12700">
            <a:miter lim="400000"/>
          </a:ln>
        </p:spPr>
      </p:pic>
    </p:spTree>
    <p:extLst>
      <p:ext uri="{BB962C8B-B14F-4D97-AF65-F5344CB8AC3E}">
        <p14:creationId xmlns:p14="http://schemas.microsoft.com/office/powerpoint/2010/main" val="475056407"/>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Subtitle and Content alternate">
    <p:spTree>
      <p:nvGrpSpPr>
        <p:cNvPr id="1" name=""/>
        <p:cNvGrpSpPr/>
        <p:nvPr/>
      </p:nvGrpSpPr>
      <p:grpSpPr>
        <a:xfrm>
          <a:off x="0" y="0"/>
          <a:ext cx="0" cy="0"/>
          <a:chOff x="0" y="0"/>
          <a:chExt cx="0" cy="0"/>
        </a:xfrm>
      </p:grpSpPr>
      <p:sp>
        <p:nvSpPr>
          <p:cNvPr id="281"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282" name="Rectangle 4"/>
          <p:cNvSpPr/>
          <p:nvPr/>
        </p:nvSpPr>
        <p:spPr>
          <a:xfrm>
            <a:off x="0"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283" name="Rectangle 5"/>
          <p:cNvSpPr/>
          <p:nvPr/>
        </p:nvSpPr>
        <p:spPr>
          <a:xfrm>
            <a:off x="-11906" y="-1"/>
            <a:ext cx="9144000" cy="5967415"/>
          </a:xfrm>
          <a:prstGeom prst="rect">
            <a:avLst/>
          </a:prstGeom>
          <a:solidFill>
            <a:schemeClr val="accent1"/>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pic>
        <p:nvPicPr>
          <p:cNvPr id="284" name="Picture 8" descr="Picture 8"/>
          <p:cNvPicPr>
            <a:picLocks noChangeAspect="1"/>
          </p:cNvPicPr>
          <p:nvPr/>
        </p:nvPicPr>
        <p:blipFill>
          <a:blip r:embed="rId2"/>
          <a:srcRect r="2"/>
          <a:stretch>
            <a:fillRect/>
          </a:stretch>
        </p:blipFill>
        <p:spPr>
          <a:xfrm>
            <a:off x="2386845" y="5720753"/>
            <a:ext cx="4349950" cy="1137248"/>
          </a:xfrm>
          <a:custGeom>
            <a:avLst/>
            <a:gdLst/>
            <a:ahLst/>
            <a:cxnLst>
              <a:cxn ang="0">
                <a:pos x="wd2" y="hd2"/>
              </a:cxn>
              <a:cxn ang="5400000">
                <a:pos x="wd2" y="hd2"/>
              </a:cxn>
              <a:cxn ang="10800000">
                <a:pos x="wd2" y="hd2"/>
              </a:cxn>
              <a:cxn ang="16200000">
                <a:pos x="wd2" y="hd2"/>
              </a:cxn>
            </a:cxnLst>
            <a:rect l="0" t="0" r="r" b="b"/>
            <a:pathLst>
              <a:path w="21600" h="21600" extrusionOk="0">
                <a:moveTo>
                  <a:pt x="7335" y="0"/>
                </a:moveTo>
                <a:lnTo>
                  <a:pt x="0" y="21600"/>
                </a:lnTo>
                <a:lnTo>
                  <a:pt x="14265" y="21600"/>
                </a:lnTo>
                <a:lnTo>
                  <a:pt x="21600" y="0"/>
                </a:lnTo>
                <a:lnTo>
                  <a:pt x="7335" y="0"/>
                </a:lnTo>
                <a:close/>
              </a:path>
            </a:pathLst>
          </a:custGeom>
          <a:ln w="12700">
            <a:miter lim="400000"/>
          </a:ln>
        </p:spPr>
      </p:pic>
      <p:sp>
        <p:nvSpPr>
          <p:cNvPr id="285" name="Title Text"/>
          <p:cNvSpPr txBox="1">
            <a:spLocks noGrp="1"/>
          </p:cNvSpPr>
          <p:nvPr>
            <p:ph type="title"/>
          </p:nvPr>
        </p:nvSpPr>
        <p:spPr>
          <a:prstGeom prst="rect">
            <a:avLst/>
          </a:prstGeom>
        </p:spPr>
        <p:txBody>
          <a:bodyPr/>
          <a:lstStyle>
            <a:lvl1pPr>
              <a:defRPr>
                <a:solidFill>
                  <a:srgbClr val="FFFFFF"/>
                </a:solidFill>
              </a:defRPr>
            </a:lvl1pPr>
          </a:lstStyle>
          <a:p>
            <a:r>
              <a:t>Title Text</a:t>
            </a:r>
          </a:p>
        </p:txBody>
      </p:sp>
      <p:sp>
        <p:nvSpPr>
          <p:cNvPr id="286" name="Body Level One…"/>
          <p:cNvSpPr txBox="1">
            <a:spLocks noGrp="1"/>
          </p:cNvSpPr>
          <p:nvPr>
            <p:ph type="body" sz="quarter" idx="1"/>
          </p:nvPr>
        </p:nvSpPr>
        <p:spPr>
          <a:xfrm>
            <a:off x="369094" y="1040827"/>
            <a:ext cx="8385573" cy="344489"/>
          </a:xfrm>
          <a:prstGeom prst="rect">
            <a:avLst/>
          </a:prstGeom>
        </p:spPr>
        <p:txBody>
          <a:bodyPr>
            <a:normAutofit/>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5367218"/>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2878386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333E48">
            <a:alpha val="79999"/>
          </a:srgbClr>
        </a:solidFill>
        <a:effectLst/>
      </p:bgPr>
    </p:bg>
    <p:spTree>
      <p:nvGrpSpPr>
        <p:cNvPr id="1" name=""/>
        <p:cNvGrpSpPr/>
        <p:nvPr/>
      </p:nvGrpSpPr>
      <p:grpSpPr>
        <a:xfrm>
          <a:off x="0" y="0"/>
          <a:ext cx="0" cy="0"/>
          <a:chOff x="0" y="0"/>
          <a:chExt cx="0" cy="0"/>
        </a:xfrm>
      </p:grpSpPr>
      <p:pic>
        <p:nvPicPr>
          <p:cNvPr id="107" name="Picture 14" descr="Picture 14"/>
          <p:cNvPicPr>
            <a:picLocks noChangeAspect="1"/>
          </p:cNvPicPr>
          <p:nvPr/>
        </p:nvPicPr>
        <p:blipFill>
          <a:blip r:embed="rId2"/>
          <a:stretch>
            <a:fillRect/>
          </a:stretch>
        </p:blipFill>
        <p:spPr>
          <a:xfrm>
            <a:off x="5" y="4"/>
            <a:ext cx="9121379" cy="6950075"/>
          </a:xfrm>
          <a:prstGeom prst="rect">
            <a:avLst/>
          </a:prstGeom>
          <a:ln w="12700">
            <a:miter lim="400000"/>
          </a:ln>
        </p:spPr>
      </p:pic>
      <p:sp>
        <p:nvSpPr>
          <p:cNvPr id="108" name="Rectangle 3"/>
          <p:cNvSpPr/>
          <p:nvPr/>
        </p:nvSpPr>
        <p:spPr>
          <a:xfrm rot="5400000">
            <a:off x="5784259"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09" name="Rectangle 4"/>
          <p:cNvSpPr/>
          <p:nvPr/>
        </p:nvSpPr>
        <p:spPr>
          <a:xfrm rot="5400000">
            <a:off x="5309597" y="428832"/>
            <a:ext cx="952501" cy="2149079"/>
          </a:xfrm>
          <a:prstGeom prst="rect">
            <a:avLst/>
          </a:prstGeom>
          <a:solidFill>
            <a:schemeClr val="accent5">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0"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11" name="Picture 11" descr="Picture 11"/>
          <p:cNvPicPr>
            <a:picLocks noChangeAspect="1"/>
          </p:cNvPicPr>
          <p:nvPr/>
        </p:nvPicPr>
        <p:blipFill>
          <a:blip r:embed="rId3"/>
          <a:stretch>
            <a:fillRect/>
          </a:stretch>
        </p:blipFill>
        <p:spPr>
          <a:xfrm>
            <a:off x="8117686" y="6386512"/>
            <a:ext cx="584597" cy="236538"/>
          </a:xfrm>
          <a:prstGeom prst="rect">
            <a:avLst/>
          </a:prstGeom>
          <a:ln w="12700">
            <a:miter lim="400000"/>
          </a:ln>
        </p:spPr>
      </p:pic>
      <p:sp>
        <p:nvSpPr>
          <p:cNvPr id="112" name="Rectangle 7"/>
          <p:cNvSpPr/>
          <p:nvPr/>
        </p:nvSpPr>
        <p:spPr>
          <a:xfrm>
            <a:off x="1854994" y="4838709"/>
            <a:ext cx="4286250" cy="955675"/>
          </a:xfrm>
          <a:prstGeom prst="rect">
            <a:avLst/>
          </a:prstGeom>
          <a:solidFill>
            <a:schemeClr val="accent3">
              <a:alpha val="73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13" name="Body Level One…"/>
          <p:cNvSpPr txBox="1">
            <a:spLocks noGrp="1"/>
          </p:cNvSpPr>
          <p:nvPr>
            <p:ph type="body" sz="quarter" idx="1"/>
          </p:nvPr>
        </p:nvSpPr>
        <p:spPr>
          <a:xfrm>
            <a:off x="663614" y="2191919"/>
            <a:ext cx="5123259"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2039564742"/>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3654199"/>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grpSp>
        <p:nvGrpSpPr>
          <p:cNvPr id="25" name="Group"/>
          <p:cNvGrpSpPr/>
          <p:nvPr/>
        </p:nvGrpSpPr>
        <p:grpSpPr>
          <a:xfrm>
            <a:off x="198437" y="2960687"/>
            <a:ext cx="8610601" cy="201613"/>
            <a:chOff x="0" y="0"/>
            <a:chExt cx="8610600" cy="201612"/>
          </a:xfrm>
        </p:grpSpPr>
        <p:sp>
          <p:nvSpPr>
            <p:cNvPr id="22" name="Rectangle"/>
            <p:cNvSpPr/>
            <p:nvPr/>
          </p:nvSpPr>
          <p:spPr>
            <a:xfrm>
              <a:off x="0" y="0"/>
              <a:ext cx="2870200" cy="201613"/>
            </a:xfrm>
            <a:prstGeom prst="rect">
              <a:avLst/>
            </a:prstGeom>
            <a:solidFill>
              <a:srgbClr val="336699"/>
            </a:solidFill>
            <a:ln w="12700" cap="flat">
              <a:noFill/>
              <a:miter lim="400000"/>
            </a:ln>
            <a:effectLst/>
          </p:spPr>
          <p:txBody>
            <a:bodyPr wrap="square" lIns="45719" tIns="45719" rIns="45719" bIns="45719" numCol="1" anchor="ctr">
              <a:noAutofit/>
            </a:bodyPr>
            <a:lstStyle/>
            <a:p>
              <a:endParaRPr/>
            </a:p>
          </p:txBody>
        </p:sp>
        <p:sp>
          <p:nvSpPr>
            <p:cNvPr id="23" name="Rectangle"/>
            <p:cNvSpPr/>
            <p:nvPr/>
          </p:nvSpPr>
          <p:spPr>
            <a:xfrm>
              <a:off x="2870200" y="0"/>
              <a:ext cx="2870200" cy="201613"/>
            </a:xfrm>
            <a:prstGeom prst="rect">
              <a:avLst/>
            </a:prstGeom>
            <a:solidFill>
              <a:srgbClr val="99CCFF"/>
            </a:solidFill>
            <a:ln w="12700" cap="flat">
              <a:noFill/>
              <a:miter lim="400000"/>
            </a:ln>
            <a:effectLst/>
          </p:spPr>
          <p:txBody>
            <a:bodyPr wrap="square" lIns="45719" tIns="45719" rIns="45719" bIns="45719" numCol="1" anchor="ctr">
              <a:noAutofit/>
            </a:bodyPr>
            <a:lstStyle/>
            <a:p>
              <a:endParaRPr/>
            </a:p>
          </p:txBody>
        </p:sp>
        <p:sp>
          <p:nvSpPr>
            <p:cNvPr id="24" name="Rectangle"/>
            <p:cNvSpPr/>
            <p:nvPr/>
          </p:nvSpPr>
          <p:spPr>
            <a:xfrm>
              <a:off x="5740400" y="0"/>
              <a:ext cx="2870200" cy="201613"/>
            </a:xfrm>
            <a:prstGeom prst="rect">
              <a:avLst/>
            </a:prstGeom>
            <a:solidFill>
              <a:srgbClr val="336699"/>
            </a:solidFill>
            <a:ln w="12700" cap="flat">
              <a:noFill/>
              <a:miter lim="400000"/>
            </a:ln>
            <a:effectLst/>
          </p:spPr>
          <p:txBody>
            <a:bodyPr wrap="square" lIns="45719" tIns="45719" rIns="45719" bIns="45719" numCol="1" anchor="ctr">
              <a:noAutofit/>
            </a:bodyPr>
            <a:lstStyle/>
            <a:p>
              <a:endParaRPr/>
            </a:p>
          </p:txBody>
        </p:sp>
      </p:grpSp>
      <p:sp>
        <p:nvSpPr>
          <p:cNvPr id="26" name="Text"/>
          <p:cNvSpPr txBox="1"/>
          <p:nvPr/>
        </p:nvSpPr>
        <p:spPr>
          <a:xfrm>
            <a:off x="72707" y="6613525"/>
            <a:ext cx="355909" cy="243840"/>
          </a:xfrm>
          <a:prstGeom prst="rect">
            <a:avLst/>
          </a:prstGeom>
          <a:ln w="12700">
            <a:miter lim="400000"/>
          </a:ln>
        </p:spPr>
        <p:txBody>
          <a:bodyPr wrap="none" lIns="45719" rIns="45719">
            <a:spAutoFit/>
          </a:bodyPr>
          <a:lstStyle/>
          <a:p>
            <a:pPr defTabSz="457200">
              <a:spcBef>
                <a:spcPts val="600"/>
              </a:spcBef>
              <a:defRPr sz="1000" b="1">
                <a:solidFill>
                  <a:srgbClr val="336699"/>
                </a:solidFill>
              </a:defRPr>
            </a:pPr>
            <a:endParaRPr sz="1000" b="1">
              <a:solidFill>
                <a:srgbClr val="336699"/>
              </a:solidFill>
            </a:endParaRPr>
          </a:p>
        </p:txBody>
      </p:sp>
      <p:sp>
        <p:nvSpPr>
          <p:cNvPr id="27" name="Slide Number"/>
          <p:cNvSpPr txBox="1">
            <a:spLocks noGrp="1"/>
          </p:cNvSpPr>
          <p:nvPr>
            <p:ph type="sldNum" sz="quarter" idx="2"/>
          </p:nvPr>
        </p:nvSpPr>
        <p:spPr>
          <a:xfrm>
            <a:off x="4419600" y="6172200"/>
            <a:ext cx="2133600" cy="368301"/>
          </a:xfrm>
          <a:prstGeom prst="rect">
            <a:avLst/>
          </a:prstGeom>
        </p:spPr>
        <p:txBody>
          <a:bodyPr anchor="ctr"/>
          <a:lstStyle>
            <a:lvl1pPr algn="r">
              <a:defRPr sz="1200"/>
            </a:lvl1pPr>
          </a:lstStyle>
          <a:p>
            <a:fld id="{86CB4B4D-7CA3-9044-876B-883B54F8677D}" type="slidenum">
              <a:rPr/>
              <a:pPr/>
              <a:t>‹#›</a:t>
            </a:fld>
            <a:endParaRPr/>
          </a:p>
        </p:txBody>
      </p:sp>
    </p:spTree>
    <p:extLst>
      <p:ext uri="{BB962C8B-B14F-4D97-AF65-F5344CB8AC3E}">
        <p14:creationId xmlns:p14="http://schemas.microsoft.com/office/powerpoint/2010/main" val="3422710713"/>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6023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96319" y="802299"/>
            <a:ext cx="5618515" cy="2541431"/>
          </a:xfrm>
        </p:spPr>
        <p:txBody>
          <a:bodyPr bIns="0" anchor="b">
            <a:normAutofit/>
          </a:bodyPr>
          <a:lstStyle>
            <a:lvl1pPr algn="l">
              <a:defRPr sz="5400"/>
            </a:lvl1pPr>
          </a:lstStyle>
          <a:p>
            <a:r>
              <a:rPr lang="en-US"/>
              <a:t>Click to edit Master title style</a:t>
            </a:r>
            <a:endParaRPr lang="en-US" dirty="0"/>
          </a:p>
        </p:txBody>
      </p:sp>
      <p:sp>
        <p:nvSpPr>
          <p:cNvPr id="3" name="Subtitle 2"/>
          <p:cNvSpPr>
            <a:spLocks noGrp="1"/>
          </p:cNvSpPr>
          <p:nvPr>
            <p:ph type="subTitle" idx="1"/>
          </p:nvPr>
        </p:nvSpPr>
        <p:spPr>
          <a:xfrm>
            <a:off x="2396319" y="3531205"/>
            <a:ext cx="5618515"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68A29C-7ED1-48D2-B1D6-42A0425AA2C2}" type="datetimeFigureOut">
              <a:rPr lang="en-IN" smtClean="0"/>
              <a:t>13-10-2023</a:t>
            </a:fld>
            <a:endParaRPr lang="en-IN"/>
          </a:p>
        </p:txBody>
      </p:sp>
      <p:sp>
        <p:nvSpPr>
          <p:cNvPr id="5" name="Footer Placeholder 4"/>
          <p:cNvSpPr>
            <a:spLocks noGrp="1"/>
          </p:cNvSpPr>
          <p:nvPr>
            <p:ph type="ftr" sz="quarter" idx="11"/>
          </p:nvPr>
        </p:nvSpPr>
        <p:spPr>
          <a:xfrm>
            <a:off x="2396319" y="329308"/>
            <a:ext cx="3086292" cy="309201"/>
          </a:xfrm>
        </p:spPr>
        <p:txBody>
          <a:bodyPr/>
          <a:lstStyle/>
          <a:p>
            <a:endParaRPr lang="en-IN"/>
          </a:p>
        </p:txBody>
      </p:sp>
      <p:sp>
        <p:nvSpPr>
          <p:cNvPr id="6" name="Slide Number Placeholder 5"/>
          <p:cNvSpPr>
            <a:spLocks noGrp="1"/>
          </p:cNvSpPr>
          <p:nvPr>
            <p:ph type="sldNum" sz="quarter" idx="12"/>
          </p:nvPr>
        </p:nvSpPr>
        <p:spPr>
          <a:xfrm>
            <a:off x="1434703" y="798973"/>
            <a:ext cx="802005" cy="503578"/>
          </a:xfrm>
        </p:spPr>
        <p:txBody>
          <a:bodyPr/>
          <a:lstStyle/>
          <a:p>
            <a:fld id="{86CB4B4D-7CA3-9044-876B-883B54F8677D}" type="slidenum">
              <a:rPr lang="en-IN" smtClean="0"/>
              <a:t>‹#›</a:t>
            </a:fld>
            <a:endParaRPr lang="en-IN"/>
          </a:p>
        </p:txBody>
      </p:sp>
      <p:cxnSp>
        <p:nvCxnSpPr>
          <p:cNvPr id="15" name="Straight Connector 14"/>
          <p:cNvCxnSpPr/>
          <p:nvPr/>
        </p:nvCxnSpPr>
        <p:spPr>
          <a:xfrm>
            <a:off x="2396319" y="3528542"/>
            <a:ext cx="561851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23338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8A29C-7ED1-48D2-B1D6-42A0425AA2C2}"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67114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3491" y="1756130"/>
            <a:ext cx="5617002" cy="1887950"/>
          </a:xfrm>
        </p:spPr>
        <p:txBody>
          <a:bodyPr anchor="b">
            <a:normAutofit/>
          </a:bodyPr>
          <a:lstStyle>
            <a:lvl1pPr algn="l">
              <a:defRPr sz="3200"/>
            </a:lvl1pPr>
          </a:lstStyle>
          <a:p>
            <a:r>
              <a:rPr lang="en-US"/>
              <a:t>Click to edit Master title style</a:t>
            </a:r>
            <a:endParaRPr lang="en-US" dirty="0"/>
          </a:p>
        </p:txBody>
      </p:sp>
      <p:sp>
        <p:nvSpPr>
          <p:cNvPr id="3" name="Text Placeholder 2"/>
          <p:cNvSpPr>
            <a:spLocks noGrp="1"/>
          </p:cNvSpPr>
          <p:nvPr>
            <p:ph type="body" idx="1"/>
          </p:nvPr>
        </p:nvSpPr>
        <p:spPr>
          <a:xfrm>
            <a:off x="1443492" y="3806196"/>
            <a:ext cx="5617002"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68A29C-7ED1-48D2-B1D6-42A0425AA2C2}"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1443491" y="3804985"/>
            <a:ext cx="561700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36803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3491" y="804890"/>
            <a:ext cx="6571343"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3490" y="2013936"/>
            <a:ext cx="3125871" cy="3437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89182" y="2013936"/>
            <a:ext cx="3125652" cy="3437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8A29C-7ED1-48D2-B1D6-42A0425AA2C2}"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95649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443491" y="804164"/>
            <a:ext cx="6571344"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3491" y="2019550"/>
            <a:ext cx="3125766"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443491" y="2824270"/>
            <a:ext cx="312576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89182" y="2023004"/>
            <a:ext cx="3125652"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89182" y="2821491"/>
            <a:ext cx="31256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8A29C-7ED1-48D2-B1D6-42A0425AA2C2}" type="datetimeFigureOut">
              <a:rPr lang="en-IN" smtClean="0"/>
              <a:t>13-10-2023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886098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68A29C-7ED1-48D2-B1D6-42A0425AA2C2}" type="datetimeFigureOut">
              <a:rPr lang="en-IN" smtClean="0"/>
              <a:t>13-10-2023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4921195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8A29C-7ED1-48D2-B1D6-42A0425AA2C2}" type="datetimeFigureOut">
              <a:rPr lang="en-IN" smtClean="0"/>
              <a:t>13-10-2023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02931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chemeClr val="accent1"/>
        </a:solidFill>
        <a:effectLst/>
      </p:bgPr>
    </p:bg>
    <p:spTree>
      <p:nvGrpSpPr>
        <p:cNvPr id="1" name=""/>
        <p:cNvGrpSpPr/>
        <p:nvPr/>
      </p:nvGrpSpPr>
      <p:grpSpPr>
        <a:xfrm>
          <a:off x="0" y="0"/>
          <a:ext cx="0" cy="0"/>
          <a:chOff x="0" y="0"/>
          <a:chExt cx="0" cy="0"/>
        </a:xfrm>
      </p:grpSpPr>
      <p:pic>
        <p:nvPicPr>
          <p:cNvPr id="121" name="Picture 14" descr="Picture 14"/>
          <p:cNvPicPr>
            <a:picLocks noChangeAspect="1"/>
          </p:cNvPicPr>
          <p:nvPr/>
        </p:nvPicPr>
        <p:blipFill>
          <a:blip r:embed="rId2"/>
          <a:stretch>
            <a:fillRect/>
          </a:stretch>
        </p:blipFill>
        <p:spPr>
          <a:xfrm>
            <a:off x="5" y="4"/>
            <a:ext cx="9121379" cy="6950075"/>
          </a:xfrm>
          <a:prstGeom prst="rect">
            <a:avLst/>
          </a:prstGeom>
          <a:ln w="12700">
            <a:miter lim="400000"/>
          </a:ln>
        </p:spPr>
      </p:pic>
      <p:sp>
        <p:nvSpPr>
          <p:cNvPr id="122"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FFFFFF"/>
                </a:solidFill>
              </a:defRPr>
            </a:lvl1pPr>
          </a:lstStyle>
          <a:p>
            <a:r>
              <a:rPr>
                <a:sym typeface="Calibri"/>
              </a:rPr>
              <a:t>© 2017 Arm Limited </a:t>
            </a:r>
          </a:p>
        </p:txBody>
      </p:sp>
      <p:pic>
        <p:nvPicPr>
          <p:cNvPr id="123" name="Picture 9" descr="Picture 9"/>
          <p:cNvPicPr>
            <a:picLocks noChangeAspect="1"/>
          </p:cNvPicPr>
          <p:nvPr/>
        </p:nvPicPr>
        <p:blipFill>
          <a:blip r:embed="rId3"/>
          <a:stretch>
            <a:fillRect/>
          </a:stretch>
        </p:blipFill>
        <p:spPr>
          <a:xfrm>
            <a:off x="8117686" y="6386512"/>
            <a:ext cx="584597" cy="236538"/>
          </a:xfrm>
          <a:prstGeom prst="rect">
            <a:avLst/>
          </a:prstGeom>
          <a:ln w="12700">
            <a:miter lim="400000"/>
          </a:ln>
        </p:spPr>
      </p:pic>
      <p:sp>
        <p:nvSpPr>
          <p:cNvPr id="124" name="Rectangle 5"/>
          <p:cNvSpPr/>
          <p:nvPr/>
        </p:nvSpPr>
        <p:spPr>
          <a:xfrm>
            <a:off x="1854994" y="4838709"/>
            <a:ext cx="4286250" cy="955675"/>
          </a:xfrm>
          <a:prstGeom prst="rect">
            <a:avLst/>
          </a:prstGeom>
          <a:solidFill>
            <a:srgbClr val="FFC600">
              <a:alpha val="78039"/>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5" name="Rectangle 6"/>
          <p:cNvSpPr/>
          <p:nvPr/>
        </p:nvSpPr>
        <p:spPr>
          <a:xfrm rot="5400000">
            <a:off x="5784259" y="2338585"/>
            <a:ext cx="2865439" cy="2144316"/>
          </a:xfrm>
          <a:prstGeom prst="rect">
            <a:avLst/>
          </a:prstGeom>
          <a:solidFill>
            <a:schemeClr val="accent4">
              <a:alpha val="66000"/>
            </a:scheme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6" name="Rectangle 7"/>
          <p:cNvSpPr/>
          <p:nvPr/>
        </p:nvSpPr>
        <p:spPr>
          <a:xfrm rot="5400000">
            <a:off x="5309597" y="428832"/>
            <a:ext cx="952501" cy="2149079"/>
          </a:xfrm>
          <a:prstGeom prst="rect">
            <a:avLst/>
          </a:prstGeom>
          <a:solidFill>
            <a:srgbClr val="FF6900">
              <a:alpha val="76078"/>
            </a:srgbClr>
          </a:solidFill>
          <a:ln w="12700">
            <a:miter lim="400000"/>
          </a:ln>
        </p:spPr>
        <p:txBody>
          <a:bodyPr lIns="45719" rIns="45719" anchor="ctr"/>
          <a:lstStyle/>
          <a:p>
            <a:pPr algn="ctr">
              <a:defRPr>
                <a:solidFill>
                  <a:srgbClr val="FFFFFF"/>
                </a:solidFill>
              </a:defRPr>
            </a:pPr>
            <a:endParaRPr>
              <a:solidFill>
                <a:srgbClr val="FFFFFF"/>
              </a:solidFill>
              <a:sym typeface="Calibri"/>
            </a:endParaRPr>
          </a:p>
        </p:txBody>
      </p:sp>
      <p:sp>
        <p:nvSpPr>
          <p:cNvPr id="127" name="Body Level One…"/>
          <p:cNvSpPr txBox="1">
            <a:spLocks noGrp="1"/>
          </p:cNvSpPr>
          <p:nvPr>
            <p:ph type="body" sz="quarter" idx="1"/>
          </p:nvPr>
        </p:nvSpPr>
        <p:spPr>
          <a:xfrm>
            <a:off x="522983" y="2093530"/>
            <a:ext cx="5123260" cy="794605"/>
          </a:xfrm>
          <a:prstGeom prst="rect">
            <a:avLst/>
          </a:prstGeom>
        </p:spPr>
        <p:txBody>
          <a:bodyPr>
            <a:normAutofit/>
          </a:bodyPr>
          <a:lstStyle>
            <a:lvl1pPr>
              <a:defRPr sz="5400" b="1">
                <a:solidFill>
                  <a:srgbClr val="FFFFFF"/>
                </a:solidFill>
              </a:defRPr>
            </a:lvl1pPr>
            <a:lvl2pPr marL="731839" indent="-500064">
              <a:defRPr sz="5400" b="1">
                <a:solidFill>
                  <a:srgbClr val="FFFFFF"/>
                </a:solidFill>
              </a:defRPr>
            </a:lvl2pPr>
            <a:lvl3pPr marL="1189038" indent="-500063">
              <a:defRPr sz="5400" b="1">
                <a:solidFill>
                  <a:srgbClr val="FFFFFF"/>
                </a:solidFill>
              </a:defRPr>
            </a:lvl3pPr>
            <a:lvl4pPr marL="1547813" indent="-519113">
              <a:defRPr sz="5400" b="1">
                <a:solidFill>
                  <a:srgbClr val="FFFFFF"/>
                </a:solidFill>
              </a:defRPr>
            </a:lvl4pPr>
            <a:lvl5pPr marL="1763712" indent="-504824">
              <a:defRPr sz="54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278131" y="6217861"/>
            <a:ext cx="275073" cy="276997"/>
          </a:xfrm>
          <a:prstGeom prst="rect">
            <a:avLst/>
          </a:prstGeom>
        </p:spPr>
        <p:txBody>
          <a:bodyPr lIns="45719" tIns="45719" rIns="45719" bIns="45719" anchor="ctr"/>
          <a:lstStyle>
            <a:lvl1pPr algn="r">
              <a:lnSpc>
                <a:spcPct val="100000"/>
              </a:lnSpc>
              <a:spcBef>
                <a:spcPts val="0"/>
              </a:spcBef>
              <a:defRPr sz="1200">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538511416"/>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9042" y="798973"/>
            <a:ext cx="2425950"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186656" y="798974"/>
            <a:ext cx="3828178"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39042"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068A29C-7ED1-48D2-B1D6-42A0425AA2C2}"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17" name="Straight Connector 16"/>
          <p:cNvCxnSpPr/>
          <p:nvPr/>
        </p:nvCxnSpPr>
        <p:spPr>
          <a:xfrm>
            <a:off x="1441748" y="3205491"/>
            <a:ext cx="242327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2840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4996501" y="482171"/>
            <a:ext cx="3511387"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44148" y="1129513"/>
            <a:ext cx="3244935"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443492" y="3145992"/>
            <a:ext cx="3240286"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436664" y="5469857"/>
            <a:ext cx="3252420" cy="320123"/>
          </a:xfrm>
        </p:spPr>
        <p:txBody>
          <a:bodyPr/>
          <a:lstStyle>
            <a:lvl1pPr algn="l">
              <a:defRPr/>
            </a:lvl1pPr>
          </a:lstStyle>
          <a:p>
            <a:fld id="{F068A29C-7ED1-48D2-B1D6-42A0425AA2C2}" type="datetimeFigureOut">
              <a:rPr lang="en-IN" smtClean="0"/>
              <a:t>13-10-2023</a:t>
            </a:fld>
            <a:endParaRPr lang="en-IN"/>
          </a:p>
        </p:txBody>
      </p:sp>
      <p:sp>
        <p:nvSpPr>
          <p:cNvPr id="6" name="Footer Placeholder 5"/>
          <p:cNvSpPr>
            <a:spLocks noGrp="1"/>
          </p:cNvSpPr>
          <p:nvPr>
            <p:ph type="ftr" sz="quarter" idx="11"/>
          </p:nvPr>
        </p:nvSpPr>
        <p:spPr>
          <a:xfrm>
            <a:off x="1437530" y="318641"/>
            <a:ext cx="3251553" cy="320931"/>
          </a:xfrm>
        </p:spPr>
        <p:txBody>
          <a:bodyPr/>
          <a:lstStyle/>
          <a:p>
            <a:endParaRPr lang="en-IN"/>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cxnSp>
        <p:nvCxnSpPr>
          <p:cNvPr id="31" name="Straight Connector 30"/>
          <p:cNvCxnSpPr/>
          <p:nvPr/>
        </p:nvCxnSpPr>
        <p:spPr>
          <a:xfrm>
            <a:off x="1441281" y="3143605"/>
            <a:ext cx="324201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47966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1443491" y="1847088"/>
            <a:ext cx="657134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8A29C-7ED1-48D2-B1D6-42A0425AA2C2}"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8657859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18028" y="798974"/>
            <a:ext cx="110302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3491" y="798974"/>
            <a:ext cx="5301095"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68A29C-7ED1-48D2-B1D6-42A0425AA2C2}"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cxnSp>
        <p:nvCxnSpPr>
          <p:cNvPr id="15" name="Straight Connector 14"/>
          <p:cNvCxnSpPr/>
          <p:nvPr/>
        </p:nvCxnSpPr>
        <p:spPr>
          <a:xfrm>
            <a:off x="6918028"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05242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018781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 Column Slide">
    <p:spTree>
      <p:nvGrpSpPr>
        <p:cNvPr id="1" name=""/>
        <p:cNvGrpSpPr/>
        <p:nvPr/>
      </p:nvGrpSpPr>
      <p:grpSpPr>
        <a:xfrm>
          <a:off x="0" y="0"/>
          <a:ext cx="0" cy="0"/>
          <a:chOff x="0" y="0"/>
          <a:chExt cx="0" cy="0"/>
        </a:xfrm>
      </p:grpSpPr>
      <p:sp>
        <p:nvSpPr>
          <p:cNvPr id="135" name="TextBox 20"/>
          <p:cNvSpPr txBox="1"/>
          <p:nvPr/>
        </p:nvSpPr>
        <p:spPr>
          <a:xfrm>
            <a:off x="603649" y="6430970"/>
            <a:ext cx="6262688" cy="138499"/>
          </a:xfrm>
          <a:prstGeom prst="rect">
            <a:avLst/>
          </a:prstGeom>
          <a:ln w="12700">
            <a:miter lim="400000"/>
          </a:ln>
        </p:spPr>
        <p:txBody>
          <a:bodyPr lIns="0" tIns="0" rIns="0" bIns="0">
            <a:spAutoFit/>
          </a:bodyPr>
          <a:lstStyle/>
          <a:p>
            <a:pPr>
              <a:lnSpc>
                <a:spcPct val="90000"/>
              </a:lnSpc>
              <a:spcBef>
                <a:spcPts val="600"/>
              </a:spcBef>
              <a:defRPr sz="1000">
                <a:solidFill>
                  <a:srgbClr val="7F7F7F"/>
                </a:solidFill>
              </a:defRPr>
            </a:pPr>
            <a:endParaRPr sz="1000">
              <a:solidFill>
                <a:srgbClr val="7F7F7F"/>
              </a:solidFill>
              <a:sym typeface="Calibri"/>
            </a:endParaRP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
        <p:nvSpPr>
          <p:cNvPr id="137" name="Title Text"/>
          <p:cNvSpPr txBox="1">
            <a:spLocks noGrp="1"/>
          </p:cNvSpPr>
          <p:nvPr>
            <p:ph type="title"/>
          </p:nvPr>
        </p:nvSpPr>
        <p:spPr>
          <a:prstGeom prst="rect">
            <a:avLst/>
          </a:prstGeom>
        </p:spPr>
        <p:txBody>
          <a:bodyPr/>
          <a:lstStyle/>
          <a:p>
            <a:r>
              <a:t>Title Text</a:t>
            </a:r>
          </a:p>
        </p:txBody>
      </p:sp>
      <p:sp>
        <p:nvSpPr>
          <p:cNvPr id="138" name="Body Level One…"/>
          <p:cNvSpPr txBox="1">
            <a:spLocks noGrp="1"/>
          </p:cNvSpPr>
          <p:nvPr>
            <p:ph type="body" idx="1"/>
          </p:nvPr>
        </p:nvSpPr>
        <p:spPr>
          <a:xfrm>
            <a:off x="369094" y="1479468"/>
            <a:ext cx="8385572" cy="408622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6791619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image" Target="../media/image1.png"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theme" Target="../theme/theme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 /><Relationship Id="rId13" Type="http://schemas.openxmlformats.org/officeDocument/2006/relationships/slideLayout" Target="../slideLayouts/slideLayout36.xml" /><Relationship Id="rId18" Type="http://schemas.openxmlformats.org/officeDocument/2006/relationships/slideLayout" Target="../slideLayouts/slideLayout41.xml" /><Relationship Id="rId3" Type="http://schemas.openxmlformats.org/officeDocument/2006/relationships/slideLayout" Target="../slideLayouts/slideLayout26.xml" /><Relationship Id="rId21" Type="http://schemas.openxmlformats.org/officeDocument/2006/relationships/slideLayout" Target="../slideLayouts/slideLayout44.xml" /><Relationship Id="rId7" Type="http://schemas.openxmlformats.org/officeDocument/2006/relationships/slideLayout" Target="../slideLayouts/slideLayout30.xml" /><Relationship Id="rId12" Type="http://schemas.openxmlformats.org/officeDocument/2006/relationships/slideLayout" Target="../slideLayouts/slideLayout35.xml" /><Relationship Id="rId17" Type="http://schemas.openxmlformats.org/officeDocument/2006/relationships/slideLayout" Target="../slideLayouts/slideLayout40.xml" /><Relationship Id="rId25" Type="http://schemas.openxmlformats.org/officeDocument/2006/relationships/image" Target="../media/image1.png" /><Relationship Id="rId2" Type="http://schemas.openxmlformats.org/officeDocument/2006/relationships/slideLayout" Target="../slideLayouts/slideLayout25.xml" /><Relationship Id="rId16" Type="http://schemas.openxmlformats.org/officeDocument/2006/relationships/slideLayout" Target="../slideLayouts/slideLayout39.xml" /><Relationship Id="rId20" Type="http://schemas.openxmlformats.org/officeDocument/2006/relationships/slideLayout" Target="../slideLayouts/slideLayout43.xml" /><Relationship Id="rId1" Type="http://schemas.openxmlformats.org/officeDocument/2006/relationships/slideLayout" Target="../slideLayouts/slideLayout24.xml" /><Relationship Id="rId6" Type="http://schemas.openxmlformats.org/officeDocument/2006/relationships/slideLayout" Target="../slideLayouts/slideLayout29.xml" /><Relationship Id="rId11" Type="http://schemas.openxmlformats.org/officeDocument/2006/relationships/slideLayout" Target="../slideLayouts/slideLayout34.xml" /><Relationship Id="rId24" Type="http://schemas.openxmlformats.org/officeDocument/2006/relationships/theme" Target="../theme/theme2.xml" /><Relationship Id="rId5" Type="http://schemas.openxmlformats.org/officeDocument/2006/relationships/slideLayout" Target="../slideLayouts/slideLayout28.xml" /><Relationship Id="rId15" Type="http://schemas.openxmlformats.org/officeDocument/2006/relationships/slideLayout" Target="../slideLayouts/slideLayout38.xml" /><Relationship Id="rId23" Type="http://schemas.openxmlformats.org/officeDocument/2006/relationships/slideLayout" Target="../slideLayouts/slideLayout46.xml" /><Relationship Id="rId10" Type="http://schemas.openxmlformats.org/officeDocument/2006/relationships/slideLayout" Target="../slideLayouts/slideLayout33.xml" /><Relationship Id="rId19" Type="http://schemas.openxmlformats.org/officeDocument/2006/relationships/slideLayout" Target="../slideLayouts/slideLayout42.xml" /><Relationship Id="rId4" Type="http://schemas.openxmlformats.org/officeDocument/2006/relationships/slideLayout" Target="../slideLayouts/slideLayout27.xml" /><Relationship Id="rId9" Type="http://schemas.openxmlformats.org/officeDocument/2006/relationships/slideLayout" Target="../slideLayouts/slideLayout32.xml" /><Relationship Id="rId14" Type="http://schemas.openxmlformats.org/officeDocument/2006/relationships/slideLayout" Target="../slideLayouts/slideLayout37.xml" /><Relationship Id="rId22" Type="http://schemas.openxmlformats.org/officeDocument/2006/relationships/slideLayout" Target="../slideLayouts/slideLayout45.xml"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 /><Relationship Id="rId13" Type="http://schemas.openxmlformats.org/officeDocument/2006/relationships/slideLayout" Target="../slideLayouts/slideLayout59.xml" /><Relationship Id="rId18" Type="http://schemas.openxmlformats.org/officeDocument/2006/relationships/slideLayout" Target="../slideLayouts/slideLayout64.xml" /><Relationship Id="rId3" Type="http://schemas.openxmlformats.org/officeDocument/2006/relationships/slideLayout" Target="../slideLayouts/slideLayout49.xml" /><Relationship Id="rId21" Type="http://schemas.openxmlformats.org/officeDocument/2006/relationships/slideLayout" Target="../slideLayouts/slideLayout67.xml" /><Relationship Id="rId7" Type="http://schemas.openxmlformats.org/officeDocument/2006/relationships/slideLayout" Target="../slideLayouts/slideLayout53.xml" /><Relationship Id="rId12" Type="http://schemas.openxmlformats.org/officeDocument/2006/relationships/slideLayout" Target="../slideLayouts/slideLayout58.xml" /><Relationship Id="rId17" Type="http://schemas.openxmlformats.org/officeDocument/2006/relationships/slideLayout" Target="../slideLayouts/slideLayout63.xml" /><Relationship Id="rId25" Type="http://schemas.openxmlformats.org/officeDocument/2006/relationships/image" Target="../media/image1.png" /><Relationship Id="rId2" Type="http://schemas.openxmlformats.org/officeDocument/2006/relationships/slideLayout" Target="../slideLayouts/slideLayout48.xml" /><Relationship Id="rId16" Type="http://schemas.openxmlformats.org/officeDocument/2006/relationships/slideLayout" Target="../slideLayouts/slideLayout62.xml" /><Relationship Id="rId20" Type="http://schemas.openxmlformats.org/officeDocument/2006/relationships/slideLayout" Target="../slideLayouts/slideLayout66.xml" /><Relationship Id="rId1" Type="http://schemas.openxmlformats.org/officeDocument/2006/relationships/slideLayout" Target="../slideLayouts/slideLayout47.xml" /><Relationship Id="rId6" Type="http://schemas.openxmlformats.org/officeDocument/2006/relationships/slideLayout" Target="../slideLayouts/slideLayout52.xml" /><Relationship Id="rId11" Type="http://schemas.openxmlformats.org/officeDocument/2006/relationships/slideLayout" Target="../slideLayouts/slideLayout57.xml" /><Relationship Id="rId24" Type="http://schemas.openxmlformats.org/officeDocument/2006/relationships/theme" Target="../theme/theme3.xml" /><Relationship Id="rId5" Type="http://schemas.openxmlformats.org/officeDocument/2006/relationships/slideLayout" Target="../slideLayouts/slideLayout51.xml" /><Relationship Id="rId15" Type="http://schemas.openxmlformats.org/officeDocument/2006/relationships/slideLayout" Target="../slideLayouts/slideLayout61.xml" /><Relationship Id="rId23" Type="http://schemas.openxmlformats.org/officeDocument/2006/relationships/slideLayout" Target="../slideLayouts/slideLayout69.xml" /><Relationship Id="rId10" Type="http://schemas.openxmlformats.org/officeDocument/2006/relationships/slideLayout" Target="../slideLayouts/slideLayout56.xml" /><Relationship Id="rId19" Type="http://schemas.openxmlformats.org/officeDocument/2006/relationships/slideLayout" Target="../slideLayouts/slideLayout65.xml" /><Relationship Id="rId4" Type="http://schemas.openxmlformats.org/officeDocument/2006/relationships/slideLayout" Target="../slideLayouts/slideLayout50.xml" /><Relationship Id="rId9" Type="http://schemas.openxmlformats.org/officeDocument/2006/relationships/slideLayout" Target="../slideLayouts/slideLayout55.xml" /><Relationship Id="rId14" Type="http://schemas.openxmlformats.org/officeDocument/2006/relationships/slideLayout" Target="../slideLayouts/slideLayout60.xml" /><Relationship Id="rId22" Type="http://schemas.openxmlformats.org/officeDocument/2006/relationships/slideLayout" Target="../slideLayouts/slideLayout68.xml" /></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2.xml" /><Relationship Id="rId2" Type="http://schemas.openxmlformats.org/officeDocument/2006/relationships/slideLayout" Target="../slideLayouts/slideLayout71.xml" /><Relationship Id="rId1" Type="http://schemas.openxmlformats.org/officeDocument/2006/relationships/slideLayout" Target="../slideLayouts/slideLayout70.xml" /><Relationship Id="rId4" Type="http://schemas.openxmlformats.org/officeDocument/2006/relationships/theme" Target="../theme/theme4.xml" /></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 /><Relationship Id="rId13" Type="http://schemas.openxmlformats.org/officeDocument/2006/relationships/theme" Target="../theme/theme5.xml" /><Relationship Id="rId3" Type="http://schemas.openxmlformats.org/officeDocument/2006/relationships/slideLayout" Target="../slideLayouts/slideLayout75.xml" /><Relationship Id="rId7" Type="http://schemas.openxmlformats.org/officeDocument/2006/relationships/slideLayout" Target="../slideLayouts/slideLayout79.xml" /><Relationship Id="rId12" Type="http://schemas.openxmlformats.org/officeDocument/2006/relationships/slideLayout" Target="../slideLayouts/slideLayout84.xml" /><Relationship Id="rId2" Type="http://schemas.openxmlformats.org/officeDocument/2006/relationships/slideLayout" Target="../slideLayouts/slideLayout74.xml" /><Relationship Id="rId1" Type="http://schemas.openxmlformats.org/officeDocument/2006/relationships/slideLayout" Target="../slideLayouts/slideLayout73.xml" /><Relationship Id="rId6" Type="http://schemas.openxmlformats.org/officeDocument/2006/relationships/slideLayout" Target="../slideLayouts/slideLayout78.xml" /><Relationship Id="rId11" Type="http://schemas.openxmlformats.org/officeDocument/2006/relationships/slideLayout" Target="../slideLayouts/slideLayout83.xml" /><Relationship Id="rId5" Type="http://schemas.openxmlformats.org/officeDocument/2006/relationships/slideLayout" Target="../slideLayouts/slideLayout77.xml" /><Relationship Id="rId10" Type="http://schemas.openxmlformats.org/officeDocument/2006/relationships/slideLayout" Target="../slideLayouts/slideLayout82.xml" /><Relationship Id="rId4" Type="http://schemas.openxmlformats.org/officeDocument/2006/relationships/slideLayout" Target="../slideLayouts/slideLayout76.xml" /><Relationship Id="rId9" Type="http://schemas.openxmlformats.org/officeDocument/2006/relationships/slideLayout" Target="../slideLayouts/slideLayout81.xml" /><Relationship Id="rId14" Type="http://schemas.openxmlformats.org/officeDocument/2006/relationships/image" Target="../media/image8.jp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0"/>
          <p:cNvSpPr txBox="1"/>
          <p:nvPr/>
        </p:nvSpPr>
        <p:spPr>
          <a:xfrm>
            <a:off x="603649" y="6430970"/>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7F7F7F"/>
                </a:solidFill>
              </a:defRPr>
            </a:lvl1pPr>
          </a:lstStyle>
          <a:p>
            <a:r>
              <a:rPr>
                <a:sym typeface="Calibri"/>
              </a:rPr>
              <a:t>© 2017 Arm Limited </a:t>
            </a:r>
          </a:p>
        </p:txBody>
      </p:sp>
      <p:sp>
        <p:nvSpPr>
          <p:cNvPr id="3" name="Slide Number"/>
          <p:cNvSpPr txBox="1">
            <a:spLocks noGrp="1"/>
          </p:cNvSpPr>
          <p:nvPr>
            <p:ph type="sldNum" sz="quarter" idx="2"/>
          </p:nvPr>
        </p:nvSpPr>
        <p:spPr>
          <a:xfrm>
            <a:off x="369094" y="6430970"/>
            <a:ext cx="150682" cy="138499"/>
          </a:xfrm>
          <a:prstGeom prst="rect">
            <a:avLst/>
          </a:prstGeom>
          <a:ln w="12700">
            <a:miter lim="400000"/>
          </a:ln>
        </p:spPr>
        <p:txBody>
          <a:bodyPr wrap="none" lIns="0" tIns="0" rIns="0" bIns="0">
            <a:spAutoFit/>
          </a:bodyPr>
          <a:lstStyle>
            <a:lvl1pPr>
              <a:lnSpc>
                <a:spcPct val="90000"/>
              </a:lnSpc>
              <a:spcBef>
                <a:spcPts val="600"/>
              </a:spcBef>
              <a:defRPr sz="1000">
                <a:solidFill>
                  <a:srgbClr val="7F7F7F"/>
                </a:solidFill>
              </a:defRPr>
            </a:lvl1pPr>
          </a:lstStyle>
          <a:p>
            <a:fld id="{86CB4B4D-7CA3-9044-876B-883B54F8677D}" type="slidenum">
              <a:rPr>
                <a:sym typeface="Calibri"/>
              </a:rPr>
              <a:pPr/>
              <a:t>‹#›</a:t>
            </a:fld>
            <a:endParaRPr>
              <a:sym typeface="Calibri"/>
            </a:endParaRPr>
          </a:p>
        </p:txBody>
      </p:sp>
      <p:pic>
        <p:nvPicPr>
          <p:cNvPr id="4" name="Picture 6" descr="Picture 6"/>
          <p:cNvPicPr>
            <a:picLocks noChangeAspect="1"/>
          </p:cNvPicPr>
          <p:nvPr/>
        </p:nvPicPr>
        <p:blipFill>
          <a:blip r:embed="rId25"/>
          <a:stretch>
            <a:fillRect/>
          </a:stretch>
        </p:blipFill>
        <p:spPr>
          <a:xfrm>
            <a:off x="8117686" y="6386512"/>
            <a:ext cx="584597" cy="236538"/>
          </a:xfrm>
          <a:prstGeom prst="rect">
            <a:avLst/>
          </a:prstGeom>
          <a:ln w="12700">
            <a:miter lim="400000"/>
          </a:ln>
        </p:spPr>
      </p:pic>
      <p:sp>
        <p:nvSpPr>
          <p:cNvPr id="5" name="Title Text"/>
          <p:cNvSpPr txBox="1">
            <a:spLocks noGrp="1"/>
          </p:cNvSpPr>
          <p:nvPr>
            <p:ph type="title"/>
          </p:nvPr>
        </p:nvSpPr>
        <p:spPr>
          <a:xfrm>
            <a:off x="369095" y="295275"/>
            <a:ext cx="8385573" cy="666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t>Title Text</a:t>
            </a:r>
          </a:p>
        </p:txBody>
      </p:sp>
      <p:sp>
        <p:nvSpPr>
          <p:cNvPr id="6"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6142434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Lst>
  <p:transition spd="med"/>
  <p:txStyles>
    <p:titleStyle>
      <a:lvl1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1pPr>
      <a:lvl2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2pPr>
      <a:lvl3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3pPr>
      <a:lvl4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4pPr>
      <a:lvl5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5pPr>
      <a:lvl6pPr marL="0" marR="0" indent="4572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6pPr>
      <a:lvl7pPr marL="0" marR="0" indent="9144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7pPr>
      <a:lvl8pPr marL="0" marR="0" indent="13716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8pPr>
      <a:lvl9pPr marL="0" marR="0" indent="18288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9pPr>
    </p:titleStyle>
    <p:bodyStyle>
      <a:lvl1pPr marL="0" marR="0" indent="0" algn="l" defTabSz="914400" rtl="0" latinLnBrk="0">
        <a:lnSpc>
          <a:spcPct val="90000"/>
        </a:lnSpc>
        <a:spcBef>
          <a:spcPts val="1600"/>
        </a:spcBef>
        <a:spcAft>
          <a:spcPts val="0"/>
        </a:spcAft>
        <a:buClrTx/>
        <a:buSzTx/>
        <a:buFontTx/>
        <a:buNone/>
        <a:tabLst/>
        <a:defRPr sz="2400" b="0" i="0" u="none" strike="noStrike" cap="none" spc="0" baseline="0">
          <a:solidFill>
            <a:srgbClr val="333E48"/>
          </a:solidFill>
          <a:uFillTx/>
          <a:latin typeface="+mn-lt"/>
          <a:ea typeface="+mn-ea"/>
          <a:cs typeface="+mn-cs"/>
          <a:sym typeface="Calibri"/>
        </a:defRPr>
      </a:lvl1pPr>
      <a:lvl2pPr marL="4540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2pPr>
      <a:lvl3pPr marL="9112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3pPr>
      <a:lvl4pPr marL="1259417" marR="0" indent="-230717"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4pPr>
      <a:lvl5pPr marL="1483254" marR="0" indent="-22436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5pPr>
      <a:lvl6pPr marL="17099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6pPr>
      <a:lvl7pPr marL="19385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7pPr>
      <a:lvl8pPr marL="21671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8pPr>
      <a:lvl9pPr marL="23957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9pPr>
    </p:bodyStyle>
    <p:otherStyle>
      <a:lvl1pPr marL="0" marR="0" indent="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0"/>
          <p:cNvSpPr txBox="1"/>
          <p:nvPr/>
        </p:nvSpPr>
        <p:spPr>
          <a:xfrm>
            <a:off x="603649" y="6430968"/>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7F7F7F"/>
                </a:solidFill>
              </a:defRPr>
            </a:lvl1pPr>
          </a:lstStyle>
          <a:p>
            <a:r>
              <a:rPr>
                <a:sym typeface="Calibri"/>
              </a:rPr>
              <a:t>© 2017 Arm Limited </a:t>
            </a:r>
          </a:p>
        </p:txBody>
      </p:sp>
      <p:sp>
        <p:nvSpPr>
          <p:cNvPr id="3" name="Slide Number"/>
          <p:cNvSpPr txBox="1">
            <a:spLocks noGrp="1"/>
          </p:cNvSpPr>
          <p:nvPr>
            <p:ph type="sldNum" sz="quarter" idx="2"/>
          </p:nvPr>
        </p:nvSpPr>
        <p:spPr>
          <a:xfrm>
            <a:off x="369094" y="6430968"/>
            <a:ext cx="150682" cy="138499"/>
          </a:xfrm>
          <a:prstGeom prst="rect">
            <a:avLst/>
          </a:prstGeom>
          <a:ln w="12700">
            <a:miter lim="400000"/>
          </a:ln>
        </p:spPr>
        <p:txBody>
          <a:bodyPr wrap="none" lIns="0" tIns="0" rIns="0" bIns="0">
            <a:spAutoFit/>
          </a:bodyPr>
          <a:lstStyle>
            <a:lvl1pPr>
              <a:lnSpc>
                <a:spcPct val="90000"/>
              </a:lnSpc>
              <a:spcBef>
                <a:spcPts val="600"/>
              </a:spcBef>
              <a:defRPr sz="1000">
                <a:solidFill>
                  <a:srgbClr val="7F7F7F"/>
                </a:solidFill>
              </a:defRPr>
            </a:lvl1pPr>
          </a:lstStyle>
          <a:p>
            <a:fld id="{86CB4B4D-7CA3-9044-876B-883B54F8677D}" type="slidenum">
              <a:rPr>
                <a:sym typeface="Calibri"/>
              </a:rPr>
              <a:pPr/>
              <a:t>‹#›</a:t>
            </a:fld>
            <a:endParaRPr>
              <a:sym typeface="Calibri"/>
            </a:endParaRPr>
          </a:p>
        </p:txBody>
      </p:sp>
      <p:pic>
        <p:nvPicPr>
          <p:cNvPr id="4" name="Picture 6" descr="Picture 6"/>
          <p:cNvPicPr>
            <a:picLocks noChangeAspect="1"/>
          </p:cNvPicPr>
          <p:nvPr/>
        </p:nvPicPr>
        <p:blipFill>
          <a:blip r:embed="rId25"/>
          <a:stretch>
            <a:fillRect/>
          </a:stretch>
        </p:blipFill>
        <p:spPr>
          <a:xfrm>
            <a:off x="8117685" y="6386512"/>
            <a:ext cx="584597" cy="236538"/>
          </a:xfrm>
          <a:prstGeom prst="rect">
            <a:avLst/>
          </a:prstGeom>
          <a:ln w="12700">
            <a:miter lim="400000"/>
          </a:ln>
        </p:spPr>
      </p:pic>
      <p:sp>
        <p:nvSpPr>
          <p:cNvPr id="5" name="Title Text"/>
          <p:cNvSpPr txBox="1">
            <a:spLocks noGrp="1"/>
          </p:cNvSpPr>
          <p:nvPr>
            <p:ph type="title"/>
          </p:nvPr>
        </p:nvSpPr>
        <p:spPr>
          <a:xfrm>
            <a:off x="369095" y="295275"/>
            <a:ext cx="8385573" cy="666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t>Title Text</a:t>
            </a:r>
          </a:p>
        </p:txBody>
      </p:sp>
      <p:sp>
        <p:nvSpPr>
          <p:cNvPr id="6"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0088793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transition spd="med"/>
  <p:txStyles>
    <p:titleStyle>
      <a:lvl1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1pPr>
      <a:lvl2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2pPr>
      <a:lvl3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3pPr>
      <a:lvl4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4pPr>
      <a:lvl5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5pPr>
      <a:lvl6pPr marL="0" marR="0" indent="4572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6pPr>
      <a:lvl7pPr marL="0" marR="0" indent="9144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7pPr>
      <a:lvl8pPr marL="0" marR="0" indent="13716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8pPr>
      <a:lvl9pPr marL="0" marR="0" indent="18288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9pPr>
    </p:titleStyle>
    <p:bodyStyle>
      <a:lvl1pPr marL="0" marR="0" indent="0" algn="l" defTabSz="914400" rtl="0" latinLnBrk="0">
        <a:lnSpc>
          <a:spcPct val="90000"/>
        </a:lnSpc>
        <a:spcBef>
          <a:spcPts val="1600"/>
        </a:spcBef>
        <a:spcAft>
          <a:spcPts val="0"/>
        </a:spcAft>
        <a:buClrTx/>
        <a:buSzTx/>
        <a:buFontTx/>
        <a:buNone/>
        <a:tabLst/>
        <a:defRPr sz="2400" b="0" i="0" u="none" strike="noStrike" cap="none" spc="0" baseline="0">
          <a:solidFill>
            <a:srgbClr val="333E48"/>
          </a:solidFill>
          <a:uFillTx/>
          <a:latin typeface="+mn-lt"/>
          <a:ea typeface="+mn-ea"/>
          <a:cs typeface="+mn-cs"/>
          <a:sym typeface="Calibri"/>
        </a:defRPr>
      </a:lvl1pPr>
      <a:lvl2pPr marL="4540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2pPr>
      <a:lvl3pPr marL="9112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3pPr>
      <a:lvl4pPr marL="1259417" marR="0" indent="-230717"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4pPr>
      <a:lvl5pPr marL="1483254" marR="0" indent="-22436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5pPr>
      <a:lvl6pPr marL="17099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6pPr>
      <a:lvl7pPr marL="19385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7pPr>
      <a:lvl8pPr marL="21671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8pPr>
      <a:lvl9pPr marL="23957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9pPr>
    </p:bodyStyle>
    <p:otherStyle>
      <a:lvl1pPr marL="0" marR="0" indent="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Box 20"/>
          <p:cNvSpPr txBox="1"/>
          <p:nvPr/>
        </p:nvSpPr>
        <p:spPr>
          <a:xfrm>
            <a:off x="603647" y="6430962"/>
            <a:ext cx="6262688"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600"/>
              </a:spcBef>
              <a:defRPr sz="1000">
                <a:solidFill>
                  <a:srgbClr val="7F7F7F"/>
                </a:solidFill>
              </a:defRPr>
            </a:lvl1pPr>
          </a:lstStyle>
          <a:p>
            <a:r>
              <a:rPr>
                <a:sym typeface="Calibri"/>
              </a:rPr>
              <a:t>© 2017 Arm Limited </a:t>
            </a:r>
          </a:p>
        </p:txBody>
      </p:sp>
      <p:sp>
        <p:nvSpPr>
          <p:cNvPr id="3" name="Slide Number"/>
          <p:cNvSpPr txBox="1">
            <a:spLocks noGrp="1"/>
          </p:cNvSpPr>
          <p:nvPr>
            <p:ph type="sldNum" sz="quarter" idx="2"/>
          </p:nvPr>
        </p:nvSpPr>
        <p:spPr>
          <a:xfrm>
            <a:off x="369094" y="6430962"/>
            <a:ext cx="150682" cy="138499"/>
          </a:xfrm>
          <a:prstGeom prst="rect">
            <a:avLst/>
          </a:prstGeom>
          <a:ln w="12700">
            <a:miter lim="400000"/>
          </a:ln>
        </p:spPr>
        <p:txBody>
          <a:bodyPr wrap="none" lIns="0" tIns="0" rIns="0" bIns="0">
            <a:spAutoFit/>
          </a:bodyPr>
          <a:lstStyle>
            <a:lvl1pPr>
              <a:lnSpc>
                <a:spcPct val="90000"/>
              </a:lnSpc>
              <a:spcBef>
                <a:spcPts val="600"/>
              </a:spcBef>
              <a:defRPr sz="1000">
                <a:solidFill>
                  <a:srgbClr val="7F7F7F"/>
                </a:solidFill>
              </a:defRPr>
            </a:lvl1pPr>
          </a:lstStyle>
          <a:p>
            <a:fld id="{86CB4B4D-7CA3-9044-876B-883B54F8677D}" type="slidenum">
              <a:rPr>
                <a:sym typeface="Calibri"/>
              </a:rPr>
              <a:pPr/>
              <a:t>‹#›</a:t>
            </a:fld>
            <a:endParaRPr>
              <a:sym typeface="Calibri"/>
            </a:endParaRPr>
          </a:p>
        </p:txBody>
      </p:sp>
      <p:pic>
        <p:nvPicPr>
          <p:cNvPr id="4" name="Picture 6" descr="Picture 6"/>
          <p:cNvPicPr>
            <a:picLocks noChangeAspect="1"/>
          </p:cNvPicPr>
          <p:nvPr/>
        </p:nvPicPr>
        <p:blipFill>
          <a:blip r:embed="rId25"/>
          <a:stretch>
            <a:fillRect/>
          </a:stretch>
        </p:blipFill>
        <p:spPr>
          <a:xfrm>
            <a:off x="8117682" y="6386512"/>
            <a:ext cx="584597" cy="236538"/>
          </a:xfrm>
          <a:prstGeom prst="rect">
            <a:avLst/>
          </a:prstGeom>
          <a:ln w="12700">
            <a:miter lim="400000"/>
          </a:ln>
        </p:spPr>
      </p:pic>
      <p:sp>
        <p:nvSpPr>
          <p:cNvPr id="5" name="Title Text"/>
          <p:cNvSpPr txBox="1">
            <a:spLocks noGrp="1"/>
          </p:cNvSpPr>
          <p:nvPr>
            <p:ph type="title"/>
          </p:nvPr>
        </p:nvSpPr>
        <p:spPr>
          <a:xfrm>
            <a:off x="369094" y="295275"/>
            <a:ext cx="8385573" cy="6667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t>Title Text</a:t>
            </a:r>
          </a:p>
        </p:txBody>
      </p:sp>
      <p:sp>
        <p:nvSpPr>
          <p:cNvPr id="6"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6590506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Lst>
  <p:transition spd="med"/>
  <p:txStyles>
    <p:titleStyle>
      <a:lvl1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1pPr>
      <a:lvl2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2pPr>
      <a:lvl3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3pPr>
      <a:lvl4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4pPr>
      <a:lvl5pPr marL="0" marR="0" indent="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5pPr>
      <a:lvl6pPr marL="0" marR="0" indent="4572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6pPr>
      <a:lvl7pPr marL="0" marR="0" indent="9144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7pPr>
      <a:lvl8pPr marL="0" marR="0" indent="13716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8pPr>
      <a:lvl9pPr marL="0" marR="0" indent="1828800" algn="l" defTabSz="914400" rtl="0" latinLnBrk="0">
        <a:lnSpc>
          <a:spcPct val="85000"/>
        </a:lnSpc>
        <a:spcBef>
          <a:spcPts val="0"/>
        </a:spcBef>
        <a:spcAft>
          <a:spcPts val="0"/>
        </a:spcAft>
        <a:buClrTx/>
        <a:buSzTx/>
        <a:buFontTx/>
        <a:buNone/>
        <a:tabLst/>
        <a:defRPr sz="3600" b="1" i="0" u="none" strike="noStrike" cap="none" spc="-50" baseline="0">
          <a:solidFill>
            <a:schemeClr val="accent1"/>
          </a:solidFill>
          <a:uFillTx/>
          <a:latin typeface="+mn-lt"/>
          <a:ea typeface="+mn-ea"/>
          <a:cs typeface="+mn-cs"/>
          <a:sym typeface="Calibri"/>
        </a:defRPr>
      </a:lvl9pPr>
    </p:titleStyle>
    <p:bodyStyle>
      <a:lvl1pPr marL="0" marR="0" indent="0" algn="l" defTabSz="914400" rtl="0" latinLnBrk="0">
        <a:lnSpc>
          <a:spcPct val="90000"/>
        </a:lnSpc>
        <a:spcBef>
          <a:spcPts val="1600"/>
        </a:spcBef>
        <a:spcAft>
          <a:spcPts val="0"/>
        </a:spcAft>
        <a:buClrTx/>
        <a:buSzTx/>
        <a:buFontTx/>
        <a:buNone/>
        <a:tabLst/>
        <a:defRPr sz="2400" b="0" i="0" u="none" strike="noStrike" cap="none" spc="0" baseline="0">
          <a:solidFill>
            <a:srgbClr val="333E48"/>
          </a:solidFill>
          <a:uFillTx/>
          <a:latin typeface="+mn-lt"/>
          <a:ea typeface="+mn-ea"/>
          <a:cs typeface="+mn-cs"/>
          <a:sym typeface="Calibri"/>
        </a:defRPr>
      </a:lvl1pPr>
      <a:lvl2pPr marL="4540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2pPr>
      <a:lvl3pPr marL="911225" marR="0" indent="-222250"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3pPr>
      <a:lvl4pPr marL="1259417" marR="0" indent="-230717"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4pPr>
      <a:lvl5pPr marL="1483254" marR="0" indent="-22436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5pPr>
      <a:lvl6pPr marL="17099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6pPr>
      <a:lvl7pPr marL="19385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7pPr>
      <a:lvl8pPr marL="21671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8pPr>
      <a:lvl9pPr marL="2395728" marR="0" indent="-219456" algn="l" defTabSz="914400" rtl="0" latinLnBrk="0">
        <a:lnSpc>
          <a:spcPct val="90000"/>
        </a:lnSpc>
        <a:spcBef>
          <a:spcPts val="1600"/>
        </a:spcBef>
        <a:spcAft>
          <a:spcPts val="0"/>
        </a:spcAft>
        <a:buClrTx/>
        <a:buSzPct val="80000"/>
        <a:buFontTx/>
        <a:buChar char="–"/>
        <a:tabLst/>
        <a:defRPr sz="2400" b="0" i="0" u="none" strike="noStrike" cap="none" spc="0" baseline="0">
          <a:solidFill>
            <a:srgbClr val="333E48"/>
          </a:solidFill>
          <a:uFillTx/>
          <a:latin typeface="+mn-lt"/>
          <a:ea typeface="+mn-ea"/>
          <a:cs typeface="+mn-cs"/>
          <a:sym typeface="Calibri"/>
        </a:defRPr>
      </a:lvl9pPr>
    </p:bodyStyle>
    <p:otherStyle>
      <a:lvl1pPr marL="0" marR="0" indent="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1pPr>
      <a:lvl2pPr marL="0" marR="0" indent="457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2pPr>
      <a:lvl3pPr marL="0" marR="0" indent="914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3pPr>
      <a:lvl4pPr marL="0" marR="0" indent="1371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4pPr>
      <a:lvl5pPr marL="0" marR="0" indent="18288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5pPr>
      <a:lvl6pPr marL="0" marR="0" indent="22860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6pPr>
      <a:lvl7pPr marL="0" marR="0" indent="27432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7pPr>
      <a:lvl8pPr marL="0" marR="0" indent="32004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8pPr>
      <a:lvl9pPr marL="0" marR="0" indent="3657600" algn="l" defTabSz="914400" rtl="0" latinLnBrk="0">
        <a:lnSpc>
          <a:spcPct val="90000"/>
        </a:lnSpc>
        <a:spcBef>
          <a:spcPts val="600"/>
        </a:spcBef>
        <a:spcAft>
          <a:spcPts val="0"/>
        </a:spcAft>
        <a:buClrTx/>
        <a:buSzTx/>
        <a:buFontTx/>
        <a:buNone/>
        <a:tabLst/>
        <a:defRPr sz="10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0" y="-1"/>
            <a:ext cx="228600" cy="2286002"/>
          </a:xfrm>
          <a:prstGeom prst="rect">
            <a:avLst/>
          </a:prstGeom>
          <a:solidFill>
            <a:srgbClr val="336699"/>
          </a:solidFill>
          <a:ln w="12700">
            <a:miter lim="400000"/>
          </a:ln>
        </p:spPr>
        <p:txBody>
          <a:bodyPr lIns="45719" rIns="45719" anchor="ctr"/>
          <a:lstStyle/>
          <a:p>
            <a:pPr algn="ctr" defTabSz="457200">
              <a:defRPr sz="2400">
                <a:latin typeface="+mj-lt"/>
                <a:ea typeface="+mj-ea"/>
                <a:cs typeface="+mj-cs"/>
                <a:sym typeface="Times New Roman"/>
              </a:defRPr>
            </a:pPr>
            <a:endParaRPr sz="2400">
              <a:latin typeface="Times New Roman"/>
              <a:ea typeface="+mj-ea"/>
              <a:cs typeface="Times New Roman"/>
              <a:sym typeface="Times New Roman"/>
            </a:endParaRPr>
          </a:p>
        </p:txBody>
      </p:sp>
      <p:sp>
        <p:nvSpPr>
          <p:cNvPr id="3" name="Line"/>
          <p:cNvSpPr/>
          <p:nvPr/>
        </p:nvSpPr>
        <p:spPr>
          <a:xfrm>
            <a:off x="457200" y="860425"/>
            <a:ext cx="8077200" cy="0"/>
          </a:xfrm>
          <a:prstGeom prst="line">
            <a:avLst/>
          </a:prstGeom>
          <a:ln w="19050">
            <a:solidFill>
              <a:srgbClr val="336699"/>
            </a:solidFill>
          </a:ln>
        </p:spPr>
        <p:txBody>
          <a:bodyPr lIns="45719" rIns="45719"/>
          <a:lstStyle/>
          <a:p>
            <a:endParaRPr/>
          </a:p>
        </p:txBody>
      </p:sp>
      <p:sp>
        <p:nvSpPr>
          <p:cNvPr id="4" name="Rectangle"/>
          <p:cNvSpPr/>
          <p:nvPr/>
        </p:nvSpPr>
        <p:spPr>
          <a:xfrm>
            <a:off x="0" y="2286000"/>
            <a:ext cx="228600" cy="2286001"/>
          </a:xfrm>
          <a:prstGeom prst="rect">
            <a:avLst/>
          </a:prstGeom>
          <a:solidFill>
            <a:srgbClr val="99CCFF"/>
          </a:solidFill>
          <a:ln w="12700">
            <a:miter lim="400000"/>
          </a:ln>
        </p:spPr>
        <p:txBody>
          <a:bodyPr lIns="45719" rIns="45719" anchor="ctr"/>
          <a:lstStyle/>
          <a:p>
            <a:pPr algn="ctr" defTabSz="457200">
              <a:defRPr sz="2400">
                <a:latin typeface="+mj-lt"/>
                <a:ea typeface="+mj-ea"/>
                <a:cs typeface="+mj-cs"/>
                <a:sym typeface="Times New Roman"/>
              </a:defRPr>
            </a:pPr>
            <a:endParaRPr sz="2400">
              <a:latin typeface="Times New Roman"/>
              <a:ea typeface="+mj-ea"/>
              <a:cs typeface="Times New Roman"/>
              <a:sym typeface="Times New Roman"/>
            </a:endParaRPr>
          </a:p>
        </p:txBody>
      </p:sp>
      <p:sp>
        <p:nvSpPr>
          <p:cNvPr id="5" name="Rectangle"/>
          <p:cNvSpPr/>
          <p:nvPr/>
        </p:nvSpPr>
        <p:spPr>
          <a:xfrm>
            <a:off x="0" y="4572000"/>
            <a:ext cx="228600" cy="2286001"/>
          </a:xfrm>
          <a:prstGeom prst="rect">
            <a:avLst/>
          </a:prstGeom>
          <a:solidFill>
            <a:srgbClr val="336699"/>
          </a:solidFill>
          <a:ln w="12700">
            <a:miter lim="400000"/>
          </a:ln>
        </p:spPr>
        <p:txBody>
          <a:bodyPr lIns="45719" rIns="45719" anchor="ctr"/>
          <a:lstStyle/>
          <a:p>
            <a:pPr algn="ctr" defTabSz="457200">
              <a:defRPr sz="2400">
                <a:latin typeface="+mj-lt"/>
                <a:ea typeface="+mj-ea"/>
                <a:cs typeface="+mj-cs"/>
                <a:sym typeface="Times New Roman"/>
              </a:defRPr>
            </a:pPr>
            <a:endParaRPr sz="2400">
              <a:latin typeface="Times New Roman"/>
              <a:ea typeface="+mj-ea"/>
              <a:cs typeface="Times New Roman"/>
              <a:sym typeface="Times New Roman"/>
            </a:endParaRPr>
          </a:p>
        </p:txBody>
      </p:sp>
      <p:sp>
        <p:nvSpPr>
          <p:cNvPr id="6" name="Slide Number"/>
          <p:cNvSpPr txBox="1">
            <a:spLocks noGrp="1"/>
          </p:cNvSpPr>
          <p:nvPr>
            <p:ph type="sldNum" sz="quarter" idx="2"/>
          </p:nvPr>
        </p:nvSpPr>
        <p:spPr>
          <a:xfrm>
            <a:off x="4257675" y="6613525"/>
            <a:ext cx="394802" cy="370840"/>
          </a:xfrm>
          <a:prstGeom prst="rect">
            <a:avLst/>
          </a:prstGeom>
          <a:ln w="12700">
            <a:miter lim="400000"/>
          </a:ln>
        </p:spPr>
        <p:txBody>
          <a:bodyPr wrap="none" lIns="45719" rIns="45719">
            <a:spAutoFit/>
          </a:bodyPr>
          <a:lstStyle>
            <a:lvl1pPr>
              <a:defRPr>
                <a:latin typeface="Verdana"/>
                <a:ea typeface="Verdana"/>
                <a:cs typeface="Verdana"/>
                <a:sym typeface="Verdana"/>
              </a:defRPr>
            </a:lvl1pPr>
          </a:lstStyle>
          <a:p>
            <a:fld id="{86CB4B4D-7CA3-9044-876B-883B54F8677D}" type="slidenum">
              <a:rPr/>
              <a:pPr/>
              <a:t>‹#›</a:t>
            </a:fld>
            <a:endParaRPr/>
          </a:p>
        </p:txBody>
      </p:sp>
      <p:sp>
        <p:nvSpPr>
          <p:cNvPr id="7" name="Title Text"/>
          <p:cNvSpPr txBox="1">
            <a:spLocks noGrp="1"/>
          </p:cNvSpPr>
          <p:nvPr>
            <p:ph type="title"/>
          </p:nvPr>
        </p:nvSpPr>
        <p:spPr>
          <a:xfrm>
            <a:off x="457200" y="0"/>
            <a:ext cx="8229600" cy="14176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lstStyle/>
          <a:p>
            <a:r>
              <a:t>Title Text</a:t>
            </a:r>
          </a:p>
        </p:txBody>
      </p:sp>
      <p:sp>
        <p:nvSpPr>
          <p:cNvPr id="8"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809962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65" r:id="rId3"/>
  </p:sldLayoutIdLst>
  <p:transition spd="med"/>
  <p:txStyles>
    <p:titleStyle>
      <a:lvl1pPr marL="0" marR="0" indent="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sz="3200" b="1" i="0" u="none" strike="noStrike" cap="none" spc="0" baseline="0">
          <a:solidFill>
            <a:srgbClr val="006699"/>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
          <a:srgbClr val="993300"/>
        </a:buClr>
        <a:buSzPct val="90000"/>
        <a:buFontTx/>
        <a:buChar char="»"/>
        <a:tabLst/>
        <a:defRPr sz="1800" b="0" i="0" u="none" strike="noStrike" cap="none" spc="0" baseline="0">
          <a:solidFill>
            <a:srgbClr val="000000"/>
          </a:solidFill>
          <a:uFillTx/>
          <a:latin typeface="+mn-lt"/>
          <a:ea typeface="+mn-ea"/>
          <a:cs typeface="+mn-cs"/>
          <a:sym typeface="Helvetica"/>
        </a:defRPr>
      </a:lvl1pPr>
      <a:lvl2pPr marL="742950" marR="0" indent="-285750" algn="l" defTabSz="914400" rtl="0" latinLnBrk="0">
        <a:lnSpc>
          <a:spcPct val="100000"/>
        </a:lnSpc>
        <a:spcBef>
          <a:spcPts val="700"/>
        </a:spcBef>
        <a:spcAft>
          <a:spcPts val="0"/>
        </a:spcAft>
        <a:buClr>
          <a:srgbClr val="993300"/>
        </a:buClr>
        <a:buSzPct val="80000"/>
        <a:buFontTx/>
        <a:buChar char=""/>
        <a:tabLst/>
        <a:defRPr sz="1800" b="0" i="0" u="none" strike="noStrike" cap="none" spc="0" baseline="0">
          <a:solidFill>
            <a:srgbClr val="000000"/>
          </a:solidFill>
          <a:uFillTx/>
          <a:latin typeface="+mn-lt"/>
          <a:ea typeface="+mn-ea"/>
          <a:cs typeface="+mn-cs"/>
          <a:sym typeface="Helvetica"/>
        </a:defRPr>
      </a:lvl2pPr>
      <a:lvl3pPr marL="1085850" marR="0" indent="-228600" algn="l" defTabSz="914400" rtl="0" latinLnBrk="0">
        <a:lnSpc>
          <a:spcPct val="100000"/>
        </a:lnSpc>
        <a:spcBef>
          <a:spcPts val="700"/>
        </a:spcBef>
        <a:spcAft>
          <a:spcPts val="0"/>
        </a:spcAft>
        <a:buClr>
          <a:srgbClr val="993300"/>
        </a:buClr>
        <a:buSzPct val="75000"/>
        <a:buFontTx/>
        <a:buChar char=""/>
        <a:tabLst/>
        <a:defRPr sz="1800" b="0" i="0" u="none" strike="noStrike" cap="none" spc="0" baseline="0">
          <a:solidFill>
            <a:srgbClr val="000000"/>
          </a:solidFill>
          <a:uFillTx/>
          <a:latin typeface="+mn-lt"/>
          <a:ea typeface="+mn-ea"/>
          <a:cs typeface="+mn-cs"/>
          <a:sym typeface="Helvetica"/>
        </a:defRPr>
      </a:lvl3pPr>
      <a:lvl4pPr marL="1428750" marR="0" indent="-228600" algn="l" defTabSz="914400" rtl="0" latinLnBrk="0">
        <a:lnSpc>
          <a:spcPct val="100000"/>
        </a:lnSpc>
        <a:spcBef>
          <a:spcPts val="700"/>
        </a:spcBef>
        <a:spcAft>
          <a:spcPts val="0"/>
        </a:spcAft>
        <a:buClr>
          <a:srgbClr val="993300"/>
        </a:buClr>
        <a:buSzPct val="75000"/>
        <a:buFontTx/>
        <a:buChar char="–"/>
        <a:tabLst/>
        <a:defRPr sz="1800" b="0" i="0" u="none" strike="noStrike" cap="none" spc="0" baseline="0">
          <a:solidFill>
            <a:srgbClr val="000000"/>
          </a:solidFill>
          <a:uFillTx/>
          <a:latin typeface="+mn-lt"/>
          <a:ea typeface="+mn-ea"/>
          <a:cs typeface="+mn-cs"/>
          <a:sym typeface="Helvetica"/>
        </a:defRPr>
      </a:lvl4pPr>
      <a:lvl5pPr marL="1771650" marR="0" indent="-228600" algn="l" defTabSz="914400" rtl="0" latinLnBrk="0">
        <a:lnSpc>
          <a:spcPct val="100000"/>
        </a:lnSpc>
        <a:spcBef>
          <a:spcPts val="700"/>
        </a:spcBef>
        <a:spcAft>
          <a:spcPts val="0"/>
        </a:spcAft>
        <a:buClr>
          <a:srgbClr val="993300"/>
        </a:buClr>
        <a:buSzPct val="75000"/>
        <a:buFontTx/>
        <a:buChar char="»"/>
        <a:tabLst/>
        <a:defRPr sz="1800" b="0" i="0" u="none" strike="noStrike" cap="none" spc="0" baseline="0">
          <a:solidFill>
            <a:srgbClr val="000000"/>
          </a:solidFill>
          <a:uFillTx/>
          <a:latin typeface="+mn-lt"/>
          <a:ea typeface="+mn-ea"/>
          <a:cs typeface="+mn-cs"/>
          <a:sym typeface="Helvetica"/>
        </a:defRPr>
      </a:lvl5pPr>
      <a:lvl6pPr marL="2228850" marR="0" indent="-228600" algn="l" defTabSz="914400" rtl="0" latinLnBrk="0">
        <a:lnSpc>
          <a:spcPct val="100000"/>
        </a:lnSpc>
        <a:spcBef>
          <a:spcPts val="700"/>
        </a:spcBef>
        <a:spcAft>
          <a:spcPts val="0"/>
        </a:spcAft>
        <a:buClr>
          <a:srgbClr val="993300"/>
        </a:buClr>
        <a:buSzPct val="75000"/>
        <a:buFont typeface="Monotype Sorts"/>
        <a:buChar char=""/>
        <a:tabLst/>
        <a:defRPr sz="1800" b="0" i="0" u="none" strike="noStrike" cap="none" spc="0" baseline="0">
          <a:solidFill>
            <a:srgbClr val="000000"/>
          </a:solidFill>
          <a:uFillTx/>
          <a:latin typeface="+mn-lt"/>
          <a:ea typeface="+mn-ea"/>
          <a:cs typeface="+mn-cs"/>
          <a:sym typeface="Helvetica"/>
        </a:defRPr>
      </a:lvl6pPr>
      <a:lvl7pPr marL="2686050" marR="0" indent="-228600" algn="l" defTabSz="914400" rtl="0" latinLnBrk="0">
        <a:lnSpc>
          <a:spcPct val="100000"/>
        </a:lnSpc>
        <a:spcBef>
          <a:spcPts val="700"/>
        </a:spcBef>
        <a:spcAft>
          <a:spcPts val="0"/>
        </a:spcAft>
        <a:buClr>
          <a:srgbClr val="993300"/>
        </a:buClr>
        <a:buSzPct val="75000"/>
        <a:buFont typeface="Monotype Sorts"/>
        <a:buChar char=""/>
        <a:tabLst/>
        <a:defRPr sz="1800" b="0" i="0" u="none" strike="noStrike" cap="none" spc="0" baseline="0">
          <a:solidFill>
            <a:srgbClr val="000000"/>
          </a:solidFill>
          <a:uFillTx/>
          <a:latin typeface="+mn-lt"/>
          <a:ea typeface="+mn-ea"/>
          <a:cs typeface="+mn-cs"/>
          <a:sym typeface="Helvetica"/>
        </a:defRPr>
      </a:lvl7pPr>
      <a:lvl8pPr marL="3143250" marR="0" indent="-228600" algn="l" defTabSz="914400" rtl="0" latinLnBrk="0">
        <a:lnSpc>
          <a:spcPct val="100000"/>
        </a:lnSpc>
        <a:spcBef>
          <a:spcPts val="700"/>
        </a:spcBef>
        <a:spcAft>
          <a:spcPts val="0"/>
        </a:spcAft>
        <a:buClr>
          <a:srgbClr val="993300"/>
        </a:buClr>
        <a:buSzPct val="75000"/>
        <a:buFont typeface="Monotype Sorts"/>
        <a:buChar char=""/>
        <a:tabLst/>
        <a:defRPr sz="1800" b="0" i="0" u="none" strike="noStrike" cap="none" spc="0" baseline="0">
          <a:solidFill>
            <a:srgbClr val="000000"/>
          </a:solidFill>
          <a:uFillTx/>
          <a:latin typeface="+mn-lt"/>
          <a:ea typeface="+mn-ea"/>
          <a:cs typeface="+mn-cs"/>
          <a:sym typeface="Helvetica"/>
        </a:defRPr>
      </a:lvl8pPr>
      <a:lvl9pPr marL="3600450" marR="0" indent="-228600" algn="l" defTabSz="914400" rtl="0" latinLnBrk="0">
        <a:lnSpc>
          <a:spcPct val="100000"/>
        </a:lnSpc>
        <a:spcBef>
          <a:spcPts val="700"/>
        </a:spcBef>
        <a:spcAft>
          <a:spcPts val="0"/>
        </a:spcAft>
        <a:buClr>
          <a:srgbClr val="993300"/>
        </a:buClr>
        <a:buSzPct val="75000"/>
        <a:buFont typeface="Monotype Sorts"/>
        <a:buChar char=""/>
        <a:tabLst/>
        <a:defRPr sz="1800" b="0" i="0" u="none" strike="noStrike" cap="none" spc="0" baseline="0">
          <a:solidFill>
            <a:srgbClr val="000000"/>
          </a:solidFill>
          <a:uFillTx/>
          <a:latin typeface="+mn-lt"/>
          <a:ea typeface="+mn-ea"/>
          <a:cs typeface="+mn-cs"/>
          <a:sym typeface="Helvetica"/>
        </a:defRPr>
      </a:lvl9pPr>
    </p:bodyStyle>
    <p:other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5pPr>
      <a:lvl6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6pPr>
      <a:lvl7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7pPr>
      <a:lvl8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8pPr>
      <a:lvl9pPr marL="0" marR="0" indent="0" algn="l"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Verdana"/>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9144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6095253"/>
            <a:ext cx="9144001" cy="774727"/>
          </a:xfrm>
          <a:prstGeom prst="rect">
            <a:avLst/>
          </a:prstGeom>
        </p:spPr>
      </p:pic>
      <p:cxnSp>
        <p:nvCxnSpPr>
          <p:cNvPr id="13" name="Straight Connector 12"/>
          <p:cNvCxnSpPr/>
          <p:nvPr/>
        </p:nvCxnSpPr>
        <p:spPr>
          <a:xfrm>
            <a:off x="0" y="6101127"/>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443491" y="804520"/>
            <a:ext cx="6571343"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43491" y="2015733"/>
            <a:ext cx="6571343"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46542" y="330370"/>
            <a:ext cx="2368292"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10/13/2023</a:t>
            </a:fld>
            <a:endParaRPr lang="en-US" dirty="0"/>
          </a:p>
        </p:txBody>
      </p:sp>
      <p:sp>
        <p:nvSpPr>
          <p:cNvPr id="5" name="Footer Placeholder 4"/>
          <p:cNvSpPr>
            <a:spLocks noGrp="1"/>
          </p:cNvSpPr>
          <p:nvPr>
            <p:ph type="ftr" sz="quarter" idx="3"/>
          </p:nvPr>
        </p:nvSpPr>
        <p:spPr>
          <a:xfrm>
            <a:off x="1443491" y="329308"/>
            <a:ext cx="403400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7725" y="798973"/>
            <a:ext cx="795746" cy="503578"/>
          </a:xfrm>
          <a:prstGeom prst="rect">
            <a:avLst/>
          </a:prstGeom>
        </p:spPr>
        <p:txBody>
          <a:bodyPr vert="horz" lIns="91440" tIns="45720" rIns="91440" bIns="45720" rtlCol="0" anchor="t"/>
          <a:lstStyle>
            <a:lvl1pPr algn="r">
              <a:defRPr sz="2800">
                <a:solidFill>
                  <a:schemeClr val="accent1"/>
                </a:solidFill>
              </a:defRPr>
            </a:lvl1pPr>
          </a:lstStyle>
          <a:p>
            <a:fld id="{86CB4B4D-7CA3-9044-876B-883B54F8677D}" type="slidenum">
              <a:rPr lang="en-IN" smtClean="0">
                <a:sym typeface="Calibri"/>
              </a:rPr>
              <a:pPr/>
              <a:t>‹#›</a:t>
            </a:fld>
            <a:endParaRPr lang="en-IN">
              <a:sym typeface="Calibri"/>
            </a:endParaRPr>
          </a:p>
        </p:txBody>
      </p:sp>
    </p:spTree>
    <p:extLst>
      <p:ext uri="{BB962C8B-B14F-4D97-AF65-F5344CB8AC3E}">
        <p14:creationId xmlns:p14="http://schemas.microsoft.com/office/powerpoint/2010/main" val="2974796954"/>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1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0.xml" /></Relationships>
</file>

<file path=ppt/slides/_rels/slide11.xml.rels><?xml version="1.0" encoding="UTF-8" standalone="yes"?>
<Relationships xmlns="http://schemas.openxmlformats.org/package/2006/relationships"><Relationship Id="rId3" Type="http://schemas.openxmlformats.org/officeDocument/2006/relationships/image" Target="../media/image15.jpeg" /><Relationship Id="rId7" Type="http://schemas.openxmlformats.org/officeDocument/2006/relationships/image" Target="../media/image19.jpeg" /><Relationship Id="rId2" Type="http://schemas.openxmlformats.org/officeDocument/2006/relationships/image" Target="../media/image14.jpeg" /><Relationship Id="rId1" Type="http://schemas.openxmlformats.org/officeDocument/2006/relationships/slideLayout" Target="../slideLayouts/slideLayout70.xml" /><Relationship Id="rId6" Type="http://schemas.openxmlformats.org/officeDocument/2006/relationships/image" Target="../media/image18.jpeg" /><Relationship Id="rId5" Type="http://schemas.openxmlformats.org/officeDocument/2006/relationships/image" Target="../media/image17.jpeg" /><Relationship Id="rId4" Type="http://schemas.openxmlformats.org/officeDocument/2006/relationships/image" Target="../media/image16.jpe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7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55.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9.xml" /></Relationships>
</file>

<file path=ppt/slides/_rels/slide2.xml.rels><?xml version="1.0" encoding="UTF-8" standalone="yes"?>
<Relationships xmlns="http://schemas.openxmlformats.org/package/2006/relationships"><Relationship Id="rId2" Type="http://schemas.openxmlformats.org/officeDocument/2006/relationships/image" Target="../media/image9.tif" /><Relationship Id="rId1" Type="http://schemas.openxmlformats.org/officeDocument/2006/relationships/slideLayout" Target="../slideLayouts/slideLayout84.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9.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9.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9.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9.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9.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9.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9.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9.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9.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9.xml" /></Relationships>
</file>

<file path=ppt/slides/_rels/slide3.xml.rels><?xml version="1.0" encoding="UTF-8" standalone="yes"?>
<Relationships xmlns="http://schemas.openxmlformats.org/package/2006/relationships"><Relationship Id="rId3" Type="http://schemas.openxmlformats.org/officeDocument/2006/relationships/image" Target="../media/image10.tif" /><Relationship Id="rId2" Type="http://schemas.openxmlformats.org/officeDocument/2006/relationships/image" Target="../media/image9.tif" /><Relationship Id="rId1" Type="http://schemas.openxmlformats.org/officeDocument/2006/relationships/slideLayout" Target="../slideLayouts/slideLayout84.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xml.rels><?xml version="1.0" encoding="UTF-8" standalone="yes"?>
<Relationships xmlns="http://schemas.openxmlformats.org/package/2006/relationships"><Relationship Id="rId2" Type="http://schemas.openxmlformats.org/officeDocument/2006/relationships/image" Target="../media/image11.tif" /><Relationship Id="rId1" Type="http://schemas.openxmlformats.org/officeDocument/2006/relationships/slideLayout" Target="../slideLayouts/slideLayout84.xml" /></Relationships>
</file>

<file path=ppt/slides/_rels/slide40.xml.rels><?xml version="1.0" encoding="UTF-8" standalone="yes"?>
<Relationships xmlns="http://schemas.openxmlformats.org/package/2006/relationships"><Relationship Id="rId2" Type="http://schemas.openxmlformats.org/officeDocument/2006/relationships/image" Target="../media/image20.jpeg" /><Relationship Id="rId1" Type="http://schemas.openxmlformats.org/officeDocument/2006/relationships/slideLayout" Target="../slideLayouts/slideLayout84.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2.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84.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4.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84.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9.xml" /></Relationships>
</file>

<file path=ppt/slides/_rels/slide50.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84.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52.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84.xml" /></Relationships>
</file>

<file path=ppt/slides/_rels/slide53.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84.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55.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84.xml"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57.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84.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2.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84.xml" /></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4.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84.xml" /></Relationships>
</file>

<file path=ppt/slides/_rels/slide65.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84.xml" /></Relationships>
</file>

<file path=ppt/slides/_rels/slide6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84.xml" /></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68.xml.rels><?xml version="1.0" encoding="UTF-8" standalone="yes"?>
<Relationships xmlns="http://schemas.openxmlformats.org/package/2006/relationships"><Relationship Id="rId2" Type="http://schemas.openxmlformats.org/officeDocument/2006/relationships/image" Target="../media/image32.jpeg" /><Relationship Id="rId1" Type="http://schemas.openxmlformats.org/officeDocument/2006/relationships/slideLayout" Target="../slideLayouts/slideLayout84.xml"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7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84.xml" /></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4.xml" /></Relationships>
</file>

<file path=ppt/slides/_rels/slide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84.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1</a:t>
            </a:fld>
            <a:endParaRPr/>
          </a:p>
        </p:txBody>
      </p:sp>
      <p:sp>
        <p:nvSpPr>
          <p:cNvPr id="5" name="TextBox 3">
            <a:extLst>
              <a:ext uri="{FF2B5EF4-FFF2-40B4-BE49-F238E27FC236}">
                <a16:creationId xmlns:a16="http://schemas.microsoft.com/office/drawing/2014/main" id="{E0A97AC1-16FC-064A-A6F6-843D5245C234}"/>
              </a:ext>
            </a:extLst>
          </p:cNvPr>
          <p:cNvSpPr txBox="1"/>
          <p:nvPr/>
        </p:nvSpPr>
        <p:spPr>
          <a:xfrm>
            <a:off x="393106" y="339480"/>
            <a:ext cx="9075420"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spAutoFit/>
          </a:bodyPr>
          <a:lstStyle>
            <a:lvl1pPr>
              <a:defRPr sz="2600" b="1">
                <a:solidFill>
                  <a:srgbClr val="FFFFFF"/>
                </a:solidFill>
              </a:defRPr>
            </a:lvl1pPr>
          </a:lstStyle>
          <a:p>
            <a:r>
              <a:rPr sz="2800" dirty="0">
                <a:solidFill>
                  <a:srgbClr val="002060"/>
                </a:solidFill>
              </a:rPr>
              <a:t>Operating Systems and Embedded System Design</a:t>
            </a:r>
          </a:p>
        </p:txBody>
      </p:sp>
      <p:sp>
        <p:nvSpPr>
          <p:cNvPr id="2" name="Rectangle 1">
            <a:extLst>
              <a:ext uri="{FF2B5EF4-FFF2-40B4-BE49-F238E27FC236}">
                <a16:creationId xmlns:a16="http://schemas.microsoft.com/office/drawing/2014/main" id="{2A1B2D83-2151-DB48-8668-1D866BD00B9B}"/>
              </a:ext>
            </a:extLst>
          </p:cNvPr>
          <p:cNvSpPr/>
          <p:nvPr/>
        </p:nvSpPr>
        <p:spPr>
          <a:xfrm>
            <a:off x="474564" y="1443841"/>
            <a:ext cx="7477246" cy="2492990"/>
          </a:xfrm>
          <a:prstGeom prst="rect">
            <a:avLst/>
          </a:prstGeom>
        </p:spPr>
        <p:txBody>
          <a:bodyPr wrap="square">
            <a:spAutoFit/>
          </a:bodyPr>
          <a:lstStyle/>
          <a:p>
            <a:pPr algn="ctr">
              <a:defRPr sz="2400" b="1">
                <a:solidFill>
                  <a:srgbClr val="FFFFFF"/>
                </a:solidFill>
              </a:defRPr>
            </a:pPr>
            <a:r>
              <a:rPr lang="en-US" dirty="0">
                <a:solidFill>
                  <a:srgbClr val="002060"/>
                </a:solidFill>
              </a:rPr>
              <a:t>Introduction and Course Overview</a:t>
            </a:r>
          </a:p>
          <a:p>
            <a:pPr algn="ctr">
              <a:defRPr sz="2400" b="1">
                <a:solidFill>
                  <a:srgbClr val="FFFFFF"/>
                </a:solidFill>
              </a:defRPr>
            </a:pPr>
            <a:endParaRPr lang="en-US" dirty="0">
              <a:solidFill>
                <a:srgbClr val="002060"/>
              </a:solidFill>
            </a:endParaRPr>
          </a:p>
          <a:p>
            <a:pPr marL="240631" indent="-240631">
              <a:buSzPct val="100000"/>
              <a:buAutoNum type="arabicPeriod"/>
              <a:defRPr sz="1800" b="1">
                <a:solidFill>
                  <a:srgbClr val="FFFFFF"/>
                </a:solidFill>
              </a:defRPr>
            </a:pPr>
            <a:r>
              <a:rPr lang="en-US" dirty="0">
                <a:solidFill>
                  <a:srgbClr val="002060"/>
                </a:solidFill>
              </a:rPr>
              <a:t>Structure and functionality of operating system/Real-time Operating system.</a:t>
            </a:r>
          </a:p>
          <a:p>
            <a:pPr marL="240631" indent="-240631">
              <a:buSzPct val="100000"/>
              <a:buAutoNum type="arabicPeriod"/>
              <a:defRPr sz="1800" b="1">
                <a:solidFill>
                  <a:srgbClr val="FFFFFF"/>
                </a:solidFill>
              </a:defRPr>
            </a:pPr>
            <a:r>
              <a:rPr lang="en-US" dirty="0">
                <a:solidFill>
                  <a:srgbClr val="002060"/>
                </a:solidFill>
              </a:rPr>
              <a:t>Algorithms in process and resource management</a:t>
            </a:r>
          </a:p>
          <a:p>
            <a:pPr marL="240631" indent="-240631">
              <a:buSzPct val="100000"/>
              <a:buAutoNum type="arabicPeriod"/>
              <a:defRPr sz="1800" b="1">
                <a:solidFill>
                  <a:srgbClr val="FFFFFF"/>
                </a:solidFill>
              </a:defRPr>
            </a:pPr>
            <a:r>
              <a:rPr lang="en-US" dirty="0">
                <a:solidFill>
                  <a:srgbClr val="002060"/>
                </a:solidFill>
              </a:rPr>
              <a:t>Embedded System design involving both hardware and software architectures.</a:t>
            </a:r>
          </a:p>
          <a:p>
            <a:pPr marL="240631" indent="-240631">
              <a:buSzPct val="100000"/>
              <a:buAutoNum type="arabicPeriod"/>
              <a:defRPr sz="1800" b="1">
                <a:solidFill>
                  <a:srgbClr val="FFFFFF"/>
                </a:solidFill>
              </a:defRPr>
            </a:pPr>
            <a:r>
              <a:rPr lang="en-US" dirty="0">
                <a:solidFill>
                  <a:srgbClr val="002060"/>
                </a:solidFill>
              </a:rPr>
              <a:t>Communication Protocols used in Embedded System</a:t>
            </a:r>
          </a:p>
        </p:txBody>
      </p:sp>
    </p:spTree>
    <p:extLst>
      <p:ext uri="{BB962C8B-B14F-4D97-AF65-F5344CB8AC3E}">
        <p14:creationId xmlns:p14="http://schemas.microsoft.com/office/powerpoint/2010/main" val="173307882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cNvSpPr txBox="1">
            <a:spLocks noGrp="1"/>
          </p:cNvSpPr>
          <p:nvPr>
            <p:ph type="sldNum" sz="quarter" idx="2"/>
          </p:nvPr>
        </p:nvSpPr>
        <p:spPr>
          <a:xfrm>
            <a:off x="4392539" y="6613525"/>
            <a:ext cx="174772" cy="2438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rPr/>
              <a:pPr/>
              <a:t>10</a:t>
            </a:fld>
            <a:endParaRPr/>
          </a:p>
        </p:txBody>
      </p:sp>
      <p:sp>
        <p:nvSpPr>
          <p:cNvPr id="55" name="Four Components of a Computer System"/>
          <p:cNvSpPr txBox="1">
            <a:spLocks noGrp="1"/>
          </p:cNvSpPr>
          <p:nvPr>
            <p:ph type="title" idx="4294967295"/>
          </p:nvPr>
        </p:nvSpPr>
        <p:spPr>
          <a:xfrm>
            <a:off x="844550" y="120650"/>
            <a:ext cx="8229600" cy="576263"/>
          </a:xfrm>
          <a:prstGeom prst="rect">
            <a:avLst/>
          </a:prstGeom>
        </p:spPr>
        <p:txBody>
          <a:bodyPr>
            <a:normAutofit/>
          </a:bodyPr>
          <a:lstStyle>
            <a:lvl1pPr>
              <a:defRPr sz="2800"/>
            </a:lvl1pPr>
          </a:lstStyle>
          <a:p>
            <a:r>
              <a:t>Four Components of a Computer System</a:t>
            </a:r>
          </a:p>
        </p:txBody>
      </p:sp>
      <p:pic>
        <p:nvPicPr>
          <p:cNvPr id="56" name="image.png" descr="image.png"/>
          <p:cNvPicPr>
            <a:picLocks noChangeAspect="1"/>
          </p:cNvPicPr>
          <p:nvPr/>
        </p:nvPicPr>
        <p:blipFill>
          <a:blip r:embed="rId2"/>
          <a:stretch>
            <a:fillRect/>
          </a:stretch>
        </p:blipFill>
        <p:spPr>
          <a:xfrm>
            <a:off x="1952625" y="1533525"/>
            <a:ext cx="5448300" cy="4340225"/>
          </a:xfrm>
          <a:prstGeom prst="rect">
            <a:avLst/>
          </a:prstGeom>
          <a:ln w="12700">
            <a:miter lim="400000"/>
          </a:ln>
        </p:spPr>
      </p:pic>
    </p:spTree>
    <p:extLst>
      <p:ext uri="{BB962C8B-B14F-4D97-AF65-F5344CB8AC3E}">
        <p14:creationId xmlns:p14="http://schemas.microsoft.com/office/powerpoint/2010/main" val="310778494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lide Number"/>
          <p:cNvSpPr txBox="1">
            <a:spLocks noGrp="1"/>
          </p:cNvSpPr>
          <p:nvPr>
            <p:ph type="sldNum" sz="quarter" idx="2"/>
          </p:nvPr>
        </p:nvSpPr>
        <p:spPr>
          <a:xfrm>
            <a:off x="4392539" y="6613525"/>
            <a:ext cx="174772" cy="2438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rPr/>
              <a:pPr/>
              <a:t>11</a:t>
            </a:fld>
            <a:endParaRPr/>
          </a:p>
        </p:txBody>
      </p:sp>
      <p:sp>
        <p:nvSpPr>
          <p:cNvPr id="55" name="Four Components of a Computer System"/>
          <p:cNvSpPr txBox="1">
            <a:spLocks noGrp="1"/>
          </p:cNvSpPr>
          <p:nvPr>
            <p:ph type="title" idx="4294967295"/>
          </p:nvPr>
        </p:nvSpPr>
        <p:spPr>
          <a:xfrm>
            <a:off x="844550" y="120650"/>
            <a:ext cx="8229600" cy="576263"/>
          </a:xfrm>
          <a:prstGeom prst="rect">
            <a:avLst/>
          </a:prstGeom>
        </p:spPr>
        <p:txBody>
          <a:bodyPr>
            <a:normAutofit/>
          </a:bodyPr>
          <a:lstStyle>
            <a:lvl1pPr>
              <a:defRPr sz="2800"/>
            </a:lvl1pPr>
          </a:lstStyle>
          <a:p>
            <a:r>
              <a:rPr lang="en-US" dirty="0"/>
              <a:t>Operating System Examples</a:t>
            </a:r>
            <a:endParaRPr dirty="0"/>
          </a:p>
        </p:txBody>
      </p:sp>
      <p:sp>
        <p:nvSpPr>
          <p:cNvPr id="5" name="Slide Number Placeholder 7">
            <a:extLst>
              <a:ext uri="{FF2B5EF4-FFF2-40B4-BE49-F238E27FC236}">
                <a16:creationId xmlns:a16="http://schemas.microsoft.com/office/drawing/2014/main" id="{2C9C99CE-3C26-FF47-8E0B-412B72EB76A6}"/>
              </a:ext>
            </a:extLst>
          </p:cNvPr>
          <p:cNvSpPr txBox="1">
            <a:spLocks/>
          </p:cNvSpPr>
          <p:nvPr/>
        </p:nvSpPr>
        <p:spPr>
          <a:xfrm>
            <a:off x="6237128" y="5136747"/>
            <a:ext cx="139212" cy="183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a:lstStyle>
          <a:p>
            <a:fld id="{86CB4B4D-7CA3-9044-876B-883B54F8677D}" type="slidenum">
              <a:rPr lang="en-US" smtClean="0"/>
              <a:pPr/>
              <a:t>11</a:t>
            </a:fld>
            <a:endParaRPr lang="en-US"/>
          </a:p>
        </p:txBody>
      </p:sp>
      <p:pic>
        <p:nvPicPr>
          <p:cNvPr id="6" name="Picture 2" descr="Windows 10 Wallpapers - Album on Imgur | Wallpaper windows 10, Windows  wallpaper, Windows 10 desktop backgrounds">
            <a:extLst>
              <a:ext uri="{FF2B5EF4-FFF2-40B4-BE49-F238E27FC236}">
                <a16:creationId xmlns:a16="http://schemas.microsoft.com/office/drawing/2014/main" id="{19279433-0256-5547-B640-B35EF136802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721" y="1675781"/>
            <a:ext cx="4575180" cy="25735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MacOS Catalina 10.15.5 Update &amp; Security Updates for Mojave &amp; High Sierra  Released | OSXDaily">
            <a:extLst>
              <a:ext uri="{FF2B5EF4-FFF2-40B4-BE49-F238E27FC236}">
                <a16:creationId xmlns:a16="http://schemas.microsoft.com/office/drawing/2014/main" id="{3C2FEF94-07F4-C446-81C5-F0F1446D0F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2033" y="1851883"/>
            <a:ext cx="4170556" cy="2498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allpapers For Linux Ubuntu - Wallpaper Cave">
            <a:extLst>
              <a:ext uri="{FF2B5EF4-FFF2-40B4-BE49-F238E27FC236}">
                <a16:creationId xmlns:a16="http://schemas.microsoft.com/office/drawing/2014/main" id="{83E63913-6E10-8C44-B643-006AFE1B8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2033" y="2136807"/>
            <a:ext cx="4117662" cy="25735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pricity OS 11.2016 GNOME Installation and Overview - YouTube">
            <a:extLst>
              <a:ext uri="{FF2B5EF4-FFF2-40B4-BE49-F238E27FC236}">
                <a16:creationId xmlns:a16="http://schemas.microsoft.com/office/drawing/2014/main" id="{1514AA97-034B-2348-91F1-385673FB21C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3948" y="2446575"/>
            <a:ext cx="4257836" cy="2395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What is Google Android? - PC World Australia">
            <a:extLst>
              <a:ext uri="{FF2B5EF4-FFF2-40B4-BE49-F238E27FC236}">
                <a16:creationId xmlns:a16="http://schemas.microsoft.com/office/drawing/2014/main" id="{8D895F71-31D7-854B-B02B-D91D5F715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9975" y="2250525"/>
            <a:ext cx="3276365" cy="29356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iOS logo and symbol, meaning, history, PNG">
            <a:extLst>
              <a:ext uri="{FF2B5EF4-FFF2-40B4-BE49-F238E27FC236}">
                <a16:creationId xmlns:a16="http://schemas.microsoft.com/office/drawing/2014/main" id="{7B8D2921-6AA7-7D42-80BB-4EFB5CAD5EB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0422" y="2594144"/>
            <a:ext cx="5174568" cy="2395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915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our Components of a Computer System"/>
          <p:cNvSpPr txBox="1">
            <a:spLocks noGrp="1"/>
          </p:cNvSpPr>
          <p:nvPr>
            <p:ph type="title" idx="4294967295"/>
          </p:nvPr>
        </p:nvSpPr>
        <p:spPr>
          <a:xfrm>
            <a:off x="844550" y="120650"/>
            <a:ext cx="8229600" cy="576263"/>
          </a:xfrm>
          <a:prstGeom prst="rect">
            <a:avLst/>
          </a:prstGeom>
        </p:spPr>
        <p:txBody>
          <a:bodyPr>
            <a:normAutofit/>
          </a:bodyPr>
          <a:lstStyle>
            <a:lvl1pPr>
              <a:defRPr sz="2800"/>
            </a:lvl1pPr>
          </a:lstStyle>
          <a:p>
            <a:r>
              <a:rPr lang="en-US" dirty="0"/>
              <a:t>Operating System Examples</a:t>
            </a:r>
            <a:endParaRPr dirty="0"/>
          </a:p>
        </p:txBody>
      </p:sp>
      <p:sp>
        <p:nvSpPr>
          <p:cNvPr id="2" name="Rectangle 1">
            <a:extLst>
              <a:ext uri="{FF2B5EF4-FFF2-40B4-BE49-F238E27FC236}">
                <a16:creationId xmlns:a16="http://schemas.microsoft.com/office/drawing/2014/main" id="{84776A5E-A07E-0945-96B2-45A5556D7551}"/>
              </a:ext>
            </a:extLst>
          </p:cNvPr>
          <p:cNvSpPr/>
          <p:nvPr/>
        </p:nvSpPr>
        <p:spPr>
          <a:xfrm>
            <a:off x="1064871" y="1582341"/>
            <a:ext cx="7083705" cy="3693319"/>
          </a:xfrm>
          <a:prstGeom prst="rect">
            <a:avLst/>
          </a:prstGeom>
        </p:spPr>
        <p:txBody>
          <a:bodyPr wrap="square">
            <a:spAutoFit/>
          </a:bodyPr>
          <a:lstStyle/>
          <a:p>
            <a:r>
              <a:rPr lang="en-US" b="1" dirty="0">
                <a:solidFill>
                  <a:srgbClr val="002060"/>
                </a:solidFill>
              </a:rPr>
              <a:t>Application Specific </a:t>
            </a:r>
          </a:p>
          <a:p>
            <a:endParaRPr lang="en-US" b="1" dirty="0">
              <a:solidFill>
                <a:srgbClr val="002060"/>
              </a:solidFill>
            </a:endParaRPr>
          </a:p>
          <a:p>
            <a:r>
              <a:rPr lang="en-US" b="1" dirty="0">
                <a:solidFill>
                  <a:srgbClr val="7030A0"/>
                </a:solidFill>
              </a:rPr>
              <a:t>– Embedded OS</a:t>
            </a:r>
            <a:br>
              <a:rPr lang="en-US" b="1" dirty="0">
                <a:solidFill>
                  <a:srgbClr val="002060"/>
                </a:solidFill>
              </a:rPr>
            </a:br>
            <a:r>
              <a:rPr lang="en-US" b="1" dirty="0">
                <a:solidFill>
                  <a:srgbClr val="002060"/>
                </a:solidFill>
              </a:rPr>
              <a:t>• </a:t>
            </a:r>
            <a:r>
              <a:rPr lang="en-US" b="1" dirty="0" err="1">
                <a:solidFill>
                  <a:srgbClr val="002060"/>
                </a:solidFill>
              </a:rPr>
              <a:t>eg.</a:t>
            </a:r>
            <a:r>
              <a:rPr lang="en-US" b="1" dirty="0">
                <a:solidFill>
                  <a:srgbClr val="002060"/>
                </a:solidFill>
              </a:rPr>
              <a:t> Contiki OS, for extremely memory constraint environments </a:t>
            </a:r>
          </a:p>
          <a:p>
            <a:r>
              <a:rPr lang="en-US" b="1" dirty="0">
                <a:solidFill>
                  <a:srgbClr val="7030A0"/>
                </a:solidFill>
              </a:rPr>
              <a:t>– Mobile OS</a:t>
            </a:r>
            <a:br>
              <a:rPr lang="en-US" b="1" dirty="0">
                <a:solidFill>
                  <a:srgbClr val="002060"/>
                </a:solidFill>
              </a:rPr>
            </a:br>
            <a:r>
              <a:rPr lang="en-US" b="1" dirty="0">
                <a:solidFill>
                  <a:srgbClr val="002060"/>
                </a:solidFill>
              </a:rPr>
              <a:t>• Android, iOS, Ubuntu Touch, Windows Touch </a:t>
            </a:r>
          </a:p>
          <a:p>
            <a:r>
              <a:rPr lang="en-US" b="1" dirty="0">
                <a:solidFill>
                  <a:srgbClr val="7030A0"/>
                </a:solidFill>
              </a:rPr>
              <a:t>– RTOS</a:t>
            </a:r>
            <a:br>
              <a:rPr lang="en-US" b="1" dirty="0">
                <a:solidFill>
                  <a:srgbClr val="002060"/>
                </a:solidFill>
              </a:rPr>
            </a:br>
            <a:r>
              <a:rPr lang="en-US" b="1" dirty="0">
                <a:solidFill>
                  <a:srgbClr val="002060"/>
                </a:solidFill>
              </a:rPr>
              <a:t>• QNX, VxWorks, </a:t>
            </a:r>
            <a:r>
              <a:rPr lang="en-US" b="1" dirty="0" err="1">
                <a:solidFill>
                  <a:srgbClr val="002060"/>
                </a:solidFill>
              </a:rPr>
              <a:t>RTLinux</a:t>
            </a:r>
            <a:r>
              <a:rPr lang="en-US" b="1" dirty="0">
                <a:solidFill>
                  <a:srgbClr val="002060"/>
                </a:solidFill>
              </a:rPr>
              <a:t> </a:t>
            </a:r>
          </a:p>
          <a:p>
            <a:r>
              <a:rPr lang="en-US" b="1" dirty="0">
                <a:solidFill>
                  <a:srgbClr val="7030A0"/>
                </a:solidFill>
              </a:rPr>
              <a:t>– For Servers</a:t>
            </a:r>
            <a:br>
              <a:rPr lang="en-US" b="1" dirty="0">
                <a:solidFill>
                  <a:srgbClr val="002060"/>
                </a:solidFill>
              </a:rPr>
            </a:br>
            <a:r>
              <a:rPr lang="en-US" b="1" dirty="0">
                <a:solidFill>
                  <a:srgbClr val="002060"/>
                </a:solidFill>
              </a:rPr>
              <a:t>• </a:t>
            </a:r>
            <a:r>
              <a:rPr lang="en-US" b="1" dirty="0" err="1">
                <a:solidFill>
                  <a:srgbClr val="002060"/>
                </a:solidFill>
              </a:rPr>
              <a:t>Redhat</a:t>
            </a:r>
            <a:r>
              <a:rPr lang="en-US" b="1" dirty="0">
                <a:solidFill>
                  <a:srgbClr val="002060"/>
                </a:solidFill>
              </a:rPr>
              <a:t>, Ubuntu, Windows Server </a:t>
            </a:r>
          </a:p>
          <a:p>
            <a:r>
              <a:rPr lang="en-US" b="1" dirty="0">
                <a:solidFill>
                  <a:srgbClr val="7030A0"/>
                </a:solidFill>
              </a:rPr>
              <a:t>– Desktops</a:t>
            </a:r>
            <a:br>
              <a:rPr lang="en-US" b="1" dirty="0">
                <a:solidFill>
                  <a:srgbClr val="002060"/>
                </a:solidFill>
              </a:rPr>
            </a:br>
            <a:r>
              <a:rPr lang="en-US" b="1" dirty="0">
                <a:solidFill>
                  <a:srgbClr val="002060"/>
                </a:solidFill>
              </a:rPr>
              <a:t>• Mac OS, Windows, Ubuntu </a:t>
            </a:r>
          </a:p>
        </p:txBody>
      </p:sp>
    </p:spTree>
    <p:extLst>
      <p:ext uri="{BB962C8B-B14F-4D97-AF65-F5344CB8AC3E}">
        <p14:creationId xmlns:p14="http://schemas.microsoft.com/office/powerpoint/2010/main" val="36230542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14</a:t>
            </a:fld>
            <a:endParaRPr/>
          </a:p>
        </p:txBody>
      </p:sp>
      <p:sp>
        <p:nvSpPr>
          <p:cNvPr id="63" name="Operating System Definition"/>
          <p:cNvSpPr txBox="1">
            <a:spLocks noGrp="1"/>
          </p:cNvSpPr>
          <p:nvPr>
            <p:ph type="title" idx="4294967295"/>
          </p:nvPr>
        </p:nvSpPr>
        <p:spPr>
          <a:xfrm>
            <a:off x="1633538" y="166688"/>
            <a:ext cx="7510462" cy="576262"/>
          </a:xfrm>
          <a:prstGeom prst="rect">
            <a:avLst/>
          </a:prstGeom>
        </p:spPr>
        <p:txBody>
          <a:bodyPr>
            <a:normAutofit/>
          </a:bodyPr>
          <a:lstStyle/>
          <a:p>
            <a:r>
              <a:t>Operating System Definition</a:t>
            </a:r>
          </a:p>
        </p:txBody>
      </p:sp>
      <p:sp>
        <p:nvSpPr>
          <p:cNvPr id="64" name="OS is a resource allocator…"/>
          <p:cNvSpPr txBox="1">
            <a:spLocks noGrp="1"/>
          </p:cNvSpPr>
          <p:nvPr>
            <p:ph type="body" idx="4294967295"/>
          </p:nvPr>
        </p:nvSpPr>
        <p:spPr>
          <a:xfrm>
            <a:off x="0" y="1028700"/>
            <a:ext cx="6638925" cy="4265613"/>
          </a:xfrm>
          <a:prstGeom prst="rect">
            <a:avLst/>
          </a:prstGeom>
        </p:spPr>
        <p:txBody>
          <a:bodyPr>
            <a:normAutofit/>
          </a:bodyPr>
          <a:lstStyle/>
          <a:p>
            <a:pPr>
              <a:buSzTx/>
              <a:buFont typeface="Monotype Sorts"/>
              <a:buNone/>
            </a:pPr>
            <a:endParaRPr/>
          </a:p>
          <a:p>
            <a:pPr>
              <a:buChar char=""/>
            </a:pPr>
            <a:r>
              <a:t>OS is a </a:t>
            </a:r>
            <a:r>
              <a:rPr b="1">
                <a:solidFill>
                  <a:srgbClr val="3366FF"/>
                </a:solidFill>
              </a:rPr>
              <a:t>resource allocator</a:t>
            </a:r>
          </a:p>
          <a:p>
            <a:pPr lvl="1">
              <a:spcBef>
                <a:spcPts val="0"/>
              </a:spcBef>
              <a:buClr>
                <a:srgbClr val="CC6600"/>
              </a:buClr>
            </a:pPr>
            <a:r>
              <a:t>Manages all resources</a:t>
            </a:r>
          </a:p>
          <a:p>
            <a:pPr lvl="1">
              <a:spcBef>
                <a:spcPts val="0"/>
              </a:spcBef>
              <a:buClr>
                <a:srgbClr val="CC6600"/>
              </a:buClr>
            </a:pPr>
            <a:r>
              <a:t>Decides between conflicting requests for efficient and fair resource use</a:t>
            </a:r>
          </a:p>
          <a:p>
            <a:pPr>
              <a:buChar char=""/>
            </a:pPr>
            <a:r>
              <a:t>OS is a </a:t>
            </a:r>
            <a:r>
              <a:rPr b="1">
                <a:solidFill>
                  <a:srgbClr val="3366FF"/>
                </a:solidFill>
              </a:rPr>
              <a:t>control program</a:t>
            </a:r>
          </a:p>
          <a:p>
            <a:pPr lvl="1">
              <a:spcBef>
                <a:spcPts val="0"/>
              </a:spcBef>
              <a:buClr>
                <a:srgbClr val="CC6600"/>
              </a:buClr>
            </a:pPr>
            <a:r>
              <a:t>Controls execution of programs to prevent errors and improper use of the computer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15</a:t>
            </a:fld>
            <a:endParaRPr/>
          </a:p>
        </p:txBody>
      </p:sp>
      <p:sp>
        <p:nvSpPr>
          <p:cNvPr id="67" name="Operating System Definition (Cont.)"/>
          <p:cNvSpPr txBox="1">
            <a:spLocks noGrp="1"/>
          </p:cNvSpPr>
          <p:nvPr>
            <p:ph type="title" idx="4294967295"/>
          </p:nvPr>
        </p:nvSpPr>
        <p:spPr>
          <a:xfrm>
            <a:off x="1119188" y="198438"/>
            <a:ext cx="8024812" cy="576262"/>
          </a:xfrm>
          <a:prstGeom prst="rect">
            <a:avLst/>
          </a:prstGeom>
        </p:spPr>
        <p:txBody>
          <a:bodyPr>
            <a:normAutofit/>
          </a:bodyPr>
          <a:lstStyle/>
          <a:p>
            <a:r>
              <a:t>Operating System Definition (Cont.)</a:t>
            </a:r>
          </a:p>
        </p:txBody>
      </p:sp>
      <p:sp>
        <p:nvSpPr>
          <p:cNvPr id="68" name="No universally accepted definition…"/>
          <p:cNvSpPr txBox="1">
            <a:spLocks noGrp="1"/>
          </p:cNvSpPr>
          <p:nvPr>
            <p:ph type="body" idx="4294967295"/>
          </p:nvPr>
        </p:nvSpPr>
        <p:spPr>
          <a:xfrm>
            <a:off x="0" y="1247775"/>
            <a:ext cx="6808788" cy="4545013"/>
          </a:xfrm>
          <a:prstGeom prst="rect">
            <a:avLst/>
          </a:prstGeom>
        </p:spPr>
        <p:txBody>
          <a:bodyPr>
            <a:normAutofit/>
          </a:bodyPr>
          <a:lstStyle/>
          <a:p>
            <a:pPr>
              <a:buChar char=""/>
            </a:pPr>
            <a:r>
              <a:t>No universally accepted definition</a:t>
            </a:r>
          </a:p>
          <a:p>
            <a:pPr>
              <a:buChar char=""/>
            </a:pPr>
            <a:r>
              <a:t>“Everything a vendor ships when you order an operating system” is a good approximation</a:t>
            </a:r>
          </a:p>
          <a:p>
            <a:pPr lvl="1">
              <a:spcBef>
                <a:spcPts val="0"/>
              </a:spcBef>
              <a:buClr>
                <a:srgbClr val="CC6600"/>
              </a:buClr>
            </a:pPr>
            <a:r>
              <a:t>But varies wildly</a:t>
            </a:r>
          </a:p>
          <a:p>
            <a:pPr>
              <a:buChar char=""/>
            </a:pPr>
            <a:r>
              <a:t>“The one program running at all times on the computer” is the </a:t>
            </a:r>
            <a:r>
              <a:rPr b="1">
                <a:solidFill>
                  <a:srgbClr val="3366FF"/>
                </a:solidFill>
              </a:rPr>
              <a:t>kernel</a:t>
            </a:r>
            <a:r>
              <a:t>.</a:t>
            </a:r>
            <a:r>
              <a:rPr b="1"/>
              <a:t>  </a:t>
            </a:r>
          </a:p>
          <a:p>
            <a:pPr>
              <a:buChar char=""/>
            </a:pPr>
            <a:r>
              <a:t>Everything else is either</a:t>
            </a:r>
          </a:p>
          <a:p>
            <a:pPr lvl="1">
              <a:spcBef>
                <a:spcPts val="0"/>
              </a:spcBef>
              <a:buClr>
                <a:srgbClr val="CC6600"/>
              </a:buClr>
            </a:pPr>
            <a:r>
              <a:t>a system program (ships with the operating system) , or</a:t>
            </a:r>
          </a:p>
          <a:p>
            <a:pPr lvl="1">
              <a:spcBef>
                <a:spcPts val="0"/>
              </a:spcBef>
              <a:buClr>
                <a:srgbClr val="CC6600"/>
              </a:buClr>
            </a:pPr>
            <a:r>
              <a:t>an application program.</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TextBox 26"/>
          <p:cNvSpPr txBox="1">
            <a:spLocks noGrp="1"/>
          </p:cNvSpPr>
          <p:nvPr>
            <p:ph type="sldNum" sz="quarter" idx="2"/>
          </p:nvPr>
        </p:nvSpPr>
        <p:spPr>
          <a:xfrm>
            <a:off x="369094" y="6430970"/>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16</a:t>
            </a:fld>
            <a:endParaRPr/>
          </a:p>
        </p:txBody>
      </p:sp>
      <p:sp>
        <p:nvSpPr>
          <p:cNvPr id="326" name="Title 3"/>
          <p:cNvSpPr txBox="1">
            <a:spLocks noGrp="1"/>
          </p:cNvSpPr>
          <p:nvPr>
            <p:ph type="title"/>
          </p:nvPr>
        </p:nvSpPr>
        <p:spPr>
          <a:xfrm>
            <a:off x="369093" y="295275"/>
            <a:ext cx="8385574" cy="666750"/>
          </a:xfrm>
          <a:prstGeom prst="rect">
            <a:avLst/>
          </a:prstGeom>
        </p:spPr>
        <p:txBody>
          <a:bodyPr/>
          <a:lstStyle>
            <a:lvl1pPr>
              <a:defRPr spc="-100"/>
            </a:lvl1pPr>
          </a:lstStyle>
          <a:p>
            <a:r>
              <a:rPr dirty="0"/>
              <a:t>Linux-based </a:t>
            </a:r>
            <a:r>
              <a:rPr lang="en-US" dirty="0"/>
              <a:t> System </a:t>
            </a:r>
            <a:r>
              <a:rPr dirty="0"/>
              <a:t>Components</a:t>
            </a:r>
          </a:p>
        </p:txBody>
      </p:sp>
      <p:sp>
        <p:nvSpPr>
          <p:cNvPr id="327" name="Content Placeholder 18"/>
          <p:cNvSpPr txBox="1">
            <a:spLocks noGrp="1"/>
          </p:cNvSpPr>
          <p:nvPr>
            <p:ph type="body" sz="half" idx="1"/>
          </p:nvPr>
        </p:nvSpPr>
        <p:spPr>
          <a:xfrm>
            <a:off x="369095" y="1639888"/>
            <a:ext cx="4629747" cy="4086226"/>
          </a:xfrm>
          <a:prstGeom prst="rect">
            <a:avLst/>
          </a:prstGeom>
        </p:spPr>
        <p:txBody>
          <a:bodyPr/>
          <a:lstStyle/>
          <a:p>
            <a:pPr>
              <a:defRPr>
                <a:solidFill>
                  <a:srgbClr val="128CAB"/>
                </a:solidFill>
              </a:defRPr>
            </a:pPr>
            <a:r>
              <a:rPr dirty="0" err="1"/>
              <a:t>Bootloader</a:t>
            </a:r>
            <a:endParaRPr dirty="0"/>
          </a:p>
          <a:p>
            <a:pPr marL="398463" lvl="1" indent="-166688">
              <a:spcBef>
                <a:spcPts val="1200"/>
              </a:spcBef>
              <a:buClr>
                <a:schemeClr val="accent1"/>
              </a:buClr>
              <a:buFont typeface="Arial"/>
              <a:defRPr sz="1800"/>
            </a:pPr>
            <a:r>
              <a:rPr dirty="0"/>
              <a:t>Software executed at power-up to set-up the hardware to run the operating system</a:t>
            </a:r>
          </a:p>
          <a:p>
            <a:pPr>
              <a:defRPr>
                <a:solidFill>
                  <a:srgbClr val="128CAB"/>
                </a:solidFill>
              </a:defRPr>
            </a:pPr>
            <a:r>
              <a:rPr dirty="0"/>
              <a:t>Device tree</a:t>
            </a:r>
          </a:p>
          <a:p>
            <a:pPr marL="398463" lvl="1" indent="-166688">
              <a:spcBef>
                <a:spcPts val="1200"/>
              </a:spcBef>
              <a:buClr>
                <a:schemeClr val="accent1"/>
              </a:buClr>
              <a:buFont typeface="Arial"/>
              <a:defRPr sz="1800"/>
            </a:pPr>
            <a:r>
              <a:rPr dirty="0"/>
              <a:t>A tree data structure with nodes that describe the physical devices in the hardware needed by the Linux kernel to initialize properly the device drivers</a:t>
            </a:r>
          </a:p>
          <a:p>
            <a:pPr>
              <a:defRPr>
                <a:solidFill>
                  <a:srgbClr val="128CAB"/>
                </a:solidFill>
              </a:defRPr>
            </a:pPr>
            <a:r>
              <a:rPr dirty="0"/>
              <a:t>Linux Kernel</a:t>
            </a:r>
          </a:p>
          <a:p>
            <a:pPr marL="398463" lvl="1" indent="-166688">
              <a:spcBef>
                <a:spcPts val="1200"/>
              </a:spcBef>
              <a:buClr>
                <a:schemeClr val="accent1"/>
              </a:buClr>
              <a:buFont typeface="Arial"/>
              <a:defRPr sz="1800"/>
            </a:pPr>
            <a:r>
              <a:rPr dirty="0"/>
              <a:t>The operating system code providing all the services to manage the hardware resources</a:t>
            </a:r>
          </a:p>
        </p:txBody>
      </p:sp>
      <p:sp>
        <p:nvSpPr>
          <p:cNvPr id="328" name="CasellaDiTesto 6"/>
          <p:cNvSpPr txBox="1"/>
          <p:nvPr/>
        </p:nvSpPr>
        <p:spPr>
          <a:xfrm>
            <a:off x="5713218" y="5715000"/>
            <a:ext cx="2700001" cy="432000"/>
          </a:xfrm>
          <a:prstGeom prst="rect">
            <a:avLst/>
          </a:prstGeom>
          <a:solidFill>
            <a:srgbClr val="800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400">
                <a:solidFill>
                  <a:srgbClr val="FFFFFF"/>
                </a:solidFill>
              </a:defRPr>
            </a:lvl1pPr>
          </a:lstStyle>
          <a:p>
            <a:r>
              <a:rPr>
                <a:sym typeface="Calibri"/>
              </a:rPr>
              <a:t>Hardware</a:t>
            </a:r>
          </a:p>
        </p:txBody>
      </p:sp>
      <p:sp>
        <p:nvSpPr>
          <p:cNvPr id="329" name="CasellaDiTesto 8"/>
          <p:cNvSpPr txBox="1"/>
          <p:nvPr/>
        </p:nvSpPr>
        <p:spPr>
          <a:xfrm>
            <a:off x="5731918" y="1205635"/>
            <a:ext cx="2676101"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200">
                <a:solidFill>
                  <a:srgbClr val="FFFFFF"/>
                </a:solidFill>
              </a:defRPr>
            </a:lvl1pPr>
          </a:lstStyle>
          <a:p>
            <a:r>
              <a:rPr>
                <a:sym typeface="Calibri"/>
              </a:rPr>
              <a:t>Application</a:t>
            </a:r>
          </a:p>
        </p:txBody>
      </p:sp>
      <p:sp>
        <p:nvSpPr>
          <p:cNvPr id="330" name="CasellaDiTesto 6"/>
          <p:cNvSpPr txBox="1"/>
          <p:nvPr/>
        </p:nvSpPr>
        <p:spPr>
          <a:xfrm>
            <a:off x="5726090" y="1782258"/>
            <a:ext cx="2687751" cy="372712"/>
          </a:xfrm>
          <a:prstGeom prst="rect">
            <a:avLst/>
          </a:prstGeom>
          <a:solidFill>
            <a:srgbClr val="00B05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a:solidFill>
                  <a:srgbClr val="FFFFFF"/>
                </a:solidFill>
              </a:defRPr>
            </a:lvl1pPr>
          </a:lstStyle>
          <a:p>
            <a:r>
              <a:rPr>
                <a:sym typeface="Calibri"/>
              </a:rPr>
              <a:t>System Programs</a:t>
            </a:r>
          </a:p>
        </p:txBody>
      </p:sp>
      <p:grpSp>
        <p:nvGrpSpPr>
          <p:cNvPr id="333" name="CasellaDiTesto 6"/>
          <p:cNvGrpSpPr/>
          <p:nvPr/>
        </p:nvGrpSpPr>
        <p:grpSpPr>
          <a:xfrm>
            <a:off x="5719964" y="2498352"/>
            <a:ext cx="2700003" cy="400108"/>
            <a:chOff x="0" y="-29962"/>
            <a:chExt cx="3600001" cy="400106"/>
          </a:xfrm>
        </p:grpSpPr>
        <p:sp>
          <p:nvSpPr>
            <p:cNvPr id="331" name="Rounded Rectangle"/>
            <p:cNvSpPr/>
            <p:nvPr/>
          </p:nvSpPr>
          <p:spPr>
            <a:xfrm>
              <a:off x="0" y="7778"/>
              <a:ext cx="3600001" cy="324626"/>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332" name="System Call Interface"/>
            <p:cNvSpPr txBox="1"/>
            <p:nvPr/>
          </p:nvSpPr>
          <p:spPr>
            <a:xfrm>
              <a:off x="52533" y="-29962"/>
              <a:ext cx="3494933" cy="400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r>
                <a:rPr>
                  <a:sym typeface="Calibri"/>
                </a:rPr>
                <a:t>System Call Interface</a:t>
              </a:r>
            </a:p>
          </p:txBody>
        </p:sp>
      </p:grpSp>
      <p:sp>
        <p:nvSpPr>
          <p:cNvPr id="334" name="CasellaDiTesto 6"/>
          <p:cNvSpPr txBox="1"/>
          <p:nvPr/>
        </p:nvSpPr>
        <p:spPr>
          <a:xfrm>
            <a:off x="5731539" y="2806030"/>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Process Management</a:t>
            </a:r>
          </a:p>
        </p:txBody>
      </p:sp>
      <p:sp>
        <p:nvSpPr>
          <p:cNvPr id="335" name="CasellaDiTesto 6"/>
          <p:cNvSpPr txBox="1"/>
          <p:nvPr/>
        </p:nvSpPr>
        <p:spPr>
          <a:xfrm>
            <a:off x="7102116" y="2959800"/>
            <a:ext cx="1299850"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Virtual File System</a:t>
            </a:r>
          </a:p>
        </p:txBody>
      </p:sp>
      <p:sp>
        <p:nvSpPr>
          <p:cNvPr id="336" name="CasellaDiTesto 6"/>
          <p:cNvSpPr txBox="1"/>
          <p:nvPr/>
        </p:nvSpPr>
        <p:spPr>
          <a:xfrm>
            <a:off x="5731539" y="35993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Memory Management</a:t>
            </a:r>
          </a:p>
        </p:txBody>
      </p:sp>
      <p:sp>
        <p:nvSpPr>
          <p:cNvPr id="337" name="CasellaDiTesto 6"/>
          <p:cNvSpPr txBox="1"/>
          <p:nvPr/>
        </p:nvSpPr>
        <p:spPr>
          <a:xfrm>
            <a:off x="7081542" y="35993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Network Management</a:t>
            </a:r>
          </a:p>
        </p:txBody>
      </p:sp>
      <p:sp>
        <p:nvSpPr>
          <p:cNvPr id="338" name="CasellaDiTesto 6"/>
          <p:cNvSpPr txBox="1"/>
          <p:nvPr/>
        </p:nvSpPr>
        <p:spPr>
          <a:xfrm>
            <a:off x="5726512" y="4540567"/>
            <a:ext cx="2659915" cy="400110"/>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Drivers</a:t>
            </a:r>
          </a:p>
        </p:txBody>
      </p:sp>
      <p:sp>
        <p:nvSpPr>
          <p:cNvPr id="339" name="CasellaDiTesto 6"/>
          <p:cNvSpPr txBox="1"/>
          <p:nvPr/>
        </p:nvSpPr>
        <p:spPr>
          <a:xfrm>
            <a:off x="5733257" y="5230951"/>
            <a:ext cx="1459314" cy="400110"/>
          </a:xfrm>
          <a:prstGeom prst="rect">
            <a:avLst/>
          </a:prstGeom>
          <a:solidFill>
            <a:srgbClr val="70A1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Bootloader</a:t>
            </a:r>
          </a:p>
        </p:txBody>
      </p:sp>
      <p:sp>
        <p:nvSpPr>
          <p:cNvPr id="340" name="Rectangle 14"/>
          <p:cNvSpPr/>
          <p:nvPr/>
        </p:nvSpPr>
        <p:spPr>
          <a:xfrm>
            <a:off x="5598918" y="2414540"/>
            <a:ext cx="2914651" cy="2664001"/>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341" name="TextBox 15"/>
          <p:cNvSpPr txBox="1"/>
          <p:nvPr/>
        </p:nvSpPr>
        <p:spPr>
          <a:xfrm rot="16200000">
            <a:off x="4951194" y="3277273"/>
            <a:ext cx="78110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lnSpcReduction="10000"/>
          </a:bodyPr>
          <a:lstStyle/>
          <a:p>
            <a:pPr algn="ctr">
              <a:defRPr sz="2400">
                <a:solidFill>
                  <a:srgbClr val="0091BD"/>
                </a:solidFill>
              </a:defRPr>
            </a:pPr>
            <a:r>
              <a:rPr sz="2400">
                <a:solidFill>
                  <a:srgbClr val="0091BD"/>
                </a:solidFill>
                <a:sym typeface="Calibri"/>
              </a:rPr>
              <a:t>Linux</a:t>
            </a:r>
            <a:br>
              <a:rPr sz="2400">
                <a:solidFill>
                  <a:srgbClr val="0091BD"/>
                </a:solidFill>
                <a:sym typeface="Calibri"/>
              </a:rPr>
            </a:br>
            <a:r>
              <a:rPr sz="2400">
                <a:solidFill>
                  <a:srgbClr val="0091BD"/>
                </a:solidFill>
                <a:sym typeface="Calibri"/>
              </a:rPr>
              <a:t>kernel</a:t>
            </a:r>
          </a:p>
        </p:txBody>
      </p:sp>
      <p:sp>
        <p:nvSpPr>
          <p:cNvPr id="342" name="Rectangle 16"/>
          <p:cNvSpPr/>
          <p:nvPr/>
        </p:nvSpPr>
        <p:spPr>
          <a:xfrm>
            <a:off x="5598918" y="1085900"/>
            <a:ext cx="2914651" cy="1204087"/>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343" name="TextBox 17"/>
          <p:cNvSpPr txBox="1"/>
          <p:nvPr/>
        </p:nvSpPr>
        <p:spPr>
          <a:xfrm rot="16200000">
            <a:off x="4793734" y="1371098"/>
            <a:ext cx="109602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lnSpcReduction="10000"/>
          </a:bodyPr>
          <a:lstStyle/>
          <a:p>
            <a:pPr algn="ctr">
              <a:defRPr sz="2400">
                <a:solidFill>
                  <a:srgbClr val="0091BD"/>
                </a:solidFill>
              </a:defRPr>
            </a:pPr>
            <a:r>
              <a:rPr sz="2400">
                <a:solidFill>
                  <a:srgbClr val="0091BD"/>
                </a:solidFill>
                <a:sym typeface="Calibri"/>
              </a:rPr>
              <a:t>Root File</a:t>
            </a:r>
            <a:br>
              <a:rPr sz="2400">
                <a:solidFill>
                  <a:srgbClr val="0091BD"/>
                </a:solidFill>
                <a:sym typeface="Calibri"/>
              </a:rPr>
            </a:br>
            <a:r>
              <a:rPr sz="2400">
                <a:solidFill>
                  <a:srgbClr val="0091BD"/>
                </a:solidFill>
                <a:sym typeface="Calibri"/>
              </a:rPr>
              <a:t>System</a:t>
            </a:r>
          </a:p>
        </p:txBody>
      </p:sp>
      <p:sp>
        <p:nvSpPr>
          <p:cNvPr id="344" name="CasellaDiTesto 6"/>
          <p:cNvSpPr txBox="1"/>
          <p:nvPr/>
        </p:nvSpPr>
        <p:spPr>
          <a:xfrm>
            <a:off x="7262915" y="5074063"/>
            <a:ext cx="1123511" cy="707886"/>
          </a:xfrm>
          <a:prstGeom prst="rect">
            <a:avLst/>
          </a:prstGeom>
          <a:solidFill>
            <a:srgbClr val="00206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dirty="0">
                <a:sym typeface="Calibri"/>
              </a:rPr>
              <a:t>Device tree</a:t>
            </a:r>
          </a:p>
        </p:txBody>
      </p:sp>
    </p:spTree>
    <p:extLst>
      <p:ext uri="{BB962C8B-B14F-4D97-AF65-F5344CB8AC3E}">
        <p14:creationId xmlns:p14="http://schemas.microsoft.com/office/powerpoint/2010/main" val="386264849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Box 26"/>
          <p:cNvSpPr txBox="1">
            <a:spLocks noGrp="1"/>
          </p:cNvSpPr>
          <p:nvPr>
            <p:ph type="sldNum" sz="quarter" idx="2"/>
          </p:nvPr>
        </p:nvSpPr>
        <p:spPr>
          <a:xfrm>
            <a:off x="369094" y="6430964"/>
            <a:ext cx="65724"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17</a:t>
            </a:fld>
            <a:endParaRPr/>
          </a:p>
        </p:txBody>
      </p:sp>
      <p:sp>
        <p:nvSpPr>
          <p:cNvPr id="349" name="Title 3"/>
          <p:cNvSpPr txBox="1">
            <a:spLocks noGrp="1"/>
          </p:cNvSpPr>
          <p:nvPr>
            <p:ph type="title"/>
          </p:nvPr>
        </p:nvSpPr>
        <p:spPr>
          <a:xfrm>
            <a:off x="369093" y="295275"/>
            <a:ext cx="8385574" cy="666750"/>
          </a:xfrm>
          <a:prstGeom prst="rect">
            <a:avLst/>
          </a:prstGeom>
        </p:spPr>
        <p:txBody>
          <a:bodyPr/>
          <a:lstStyle>
            <a:lvl1pPr>
              <a:defRPr spc="-100"/>
            </a:lvl1pPr>
          </a:lstStyle>
          <a:p>
            <a:r>
              <a:rPr dirty="0"/>
              <a:t>Linux-based </a:t>
            </a:r>
            <a:r>
              <a:rPr lang="en-US" dirty="0"/>
              <a:t>System </a:t>
            </a:r>
            <a:r>
              <a:rPr dirty="0"/>
              <a:t>Components</a:t>
            </a:r>
          </a:p>
        </p:txBody>
      </p:sp>
      <p:sp>
        <p:nvSpPr>
          <p:cNvPr id="350" name="Content Placeholder 18"/>
          <p:cNvSpPr txBox="1">
            <a:spLocks noGrp="1"/>
          </p:cNvSpPr>
          <p:nvPr>
            <p:ph type="body" sz="half" idx="1"/>
          </p:nvPr>
        </p:nvSpPr>
        <p:spPr>
          <a:xfrm>
            <a:off x="369096" y="1652588"/>
            <a:ext cx="4629745" cy="4086226"/>
          </a:xfrm>
          <a:prstGeom prst="rect">
            <a:avLst/>
          </a:prstGeom>
        </p:spPr>
        <p:txBody>
          <a:bodyPr/>
          <a:lstStyle/>
          <a:p>
            <a:pPr>
              <a:defRPr>
                <a:solidFill>
                  <a:srgbClr val="128CAB"/>
                </a:solidFill>
              </a:defRPr>
            </a:pPr>
            <a:r>
              <a:t>System programs</a:t>
            </a:r>
          </a:p>
          <a:p>
            <a:pPr marL="398463" lvl="1" indent="-166688">
              <a:spcBef>
                <a:spcPts val="1200"/>
              </a:spcBef>
              <a:buClr>
                <a:schemeClr val="accent1"/>
              </a:buClr>
              <a:buFont typeface="Arial"/>
              <a:defRPr sz="1800"/>
            </a:pPr>
            <a:r>
              <a:t>User-friendly utilities to access operating system services</a:t>
            </a:r>
          </a:p>
          <a:p>
            <a:pPr>
              <a:defRPr>
                <a:solidFill>
                  <a:srgbClr val="128CAB"/>
                </a:solidFill>
              </a:defRPr>
            </a:pPr>
            <a:r>
              <a:t>Application</a:t>
            </a:r>
          </a:p>
          <a:p>
            <a:pPr marL="398463" lvl="1" indent="-166688">
              <a:spcBef>
                <a:spcPts val="1200"/>
              </a:spcBef>
              <a:buClr>
                <a:schemeClr val="accent1"/>
              </a:buClr>
              <a:buFont typeface="Arial"/>
              <a:defRPr sz="1800"/>
            </a:pPr>
            <a:r>
              <a:t>Software implementing the functionalities to be delivered to the embedded system user</a:t>
            </a:r>
          </a:p>
          <a:p>
            <a:pPr>
              <a:defRPr>
                <a:solidFill>
                  <a:srgbClr val="128CAB"/>
                </a:solidFill>
              </a:defRPr>
            </a:pPr>
            <a:r>
              <a:t>Root filesystem</a:t>
            </a:r>
          </a:p>
          <a:p>
            <a:pPr marL="398463" lvl="1" indent="-166688">
              <a:spcBef>
                <a:spcPts val="1200"/>
              </a:spcBef>
              <a:buClr>
                <a:schemeClr val="accent1"/>
              </a:buClr>
              <a:buFont typeface="Arial"/>
              <a:defRPr sz="1800"/>
            </a:pPr>
            <a:r>
              <a:t>Container for the Linux Kernel configuration files, the system programs, and the application</a:t>
            </a:r>
          </a:p>
        </p:txBody>
      </p:sp>
      <p:sp>
        <p:nvSpPr>
          <p:cNvPr id="351" name="CasellaDiTesto 6"/>
          <p:cNvSpPr txBox="1"/>
          <p:nvPr/>
        </p:nvSpPr>
        <p:spPr>
          <a:xfrm>
            <a:off x="5713215" y="5715000"/>
            <a:ext cx="2700001" cy="432000"/>
          </a:xfrm>
          <a:prstGeom prst="rect">
            <a:avLst/>
          </a:prstGeom>
          <a:solidFill>
            <a:srgbClr val="800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400">
                <a:solidFill>
                  <a:srgbClr val="FFFFFF"/>
                </a:solidFill>
              </a:defRPr>
            </a:lvl1pPr>
          </a:lstStyle>
          <a:p>
            <a:r>
              <a:rPr>
                <a:sym typeface="Calibri"/>
              </a:rPr>
              <a:t>Hardware</a:t>
            </a:r>
          </a:p>
        </p:txBody>
      </p:sp>
      <p:sp>
        <p:nvSpPr>
          <p:cNvPr id="352" name="CasellaDiTesto 8"/>
          <p:cNvSpPr txBox="1"/>
          <p:nvPr/>
        </p:nvSpPr>
        <p:spPr>
          <a:xfrm>
            <a:off x="5731915" y="1205629"/>
            <a:ext cx="2676101"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200">
                <a:solidFill>
                  <a:srgbClr val="FFFFFF"/>
                </a:solidFill>
              </a:defRPr>
            </a:lvl1pPr>
          </a:lstStyle>
          <a:p>
            <a:r>
              <a:rPr>
                <a:sym typeface="Calibri"/>
              </a:rPr>
              <a:t>Application</a:t>
            </a:r>
          </a:p>
        </p:txBody>
      </p:sp>
      <p:sp>
        <p:nvSpPr>
          <p:cNvPr id="353" name="CasellaDiTesto 6"/>
          <p:cNvSpPr txBox="1"/>
          <p:nvPr/>
        </p:nvSpPr>
        <p:spPr>
          <a:xfrm>
            <a:off x="5726090" y="1782258"/>
            <a:ext cx="2687751" cy="372712"/>
          </a:xfrm>
          <a:prstGeom prst="rect">
            <a:avLst/>
          </a:prstGeom>
          <a:solidFill>
            <a:srgbClr val="00B05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a:solidFill>
                  <a:srgbClr val="FFFFFF"/>
                </a:solidFill>
              </a:defRPr>
            </a:lvl1pPr>
          </a:lstStyle>
          <a:p>
            <a:r>
              <a:rPr>
                <a:sym typeface="Calibri"/>
              </a:rPr>
              <a:t>System Programs</a:t>
            </a:r>
          </a:p>
        </p:txBody>
      </p:sp>
      <p:grpSp>
        <p:nvGrpSpPr>
          <p:cNvPr id="356" name="CasellaDiTesto 6"/>
          <p:cNvGrpSpPr/>
          <p:nvPr/>
        </p:nvGrpSpPr>
        <p:grpSpPr>
          <a:xfrm>
            <a:off x="5719964" y="2498352"/>
            <a:ext cx="2700003" cy="400108"/>
            <a:chOff x="0" y="-29962"/>
            <a:chExt cx="3600001" cy="400106"/>
          </a:xfrm>
        </p:grpSpPr>
        <p:sp>
          <p:nvSpPr>
            <p:cNvPr id="354" name="Rounded Rectangle"/>
            <p:cNvSpPr/>
            <p:nvPr/>
          </p:nvSpPr>
          <p:spPr>
            <a:xfrm>
              <a:off x="0" y="7778"/>
              <a:ext cx="3600001" cy="324626"/>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355" name="System Call Interface"/>
            <p:cNvSpPr txBox="1"/>
            <p:nvPr/>
          </p:nvSpPr>
          <p:spPr>
            <a:xfrm>
              <a:off x="52533" y="-29962"/>
              <a:ext cx="3494933" cy="400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r>
                <a:rPr>
                  <a:sym typeface="Calibri"/>
                </a:rPr>
                <a:t>System Call Interface</a:t>
              </a:r>
            </a:p>
          </p:txBody>
        </p:sp>
      </p:grpSp>
      <p:sp>
        <p:nvSpPr>
          <p:cNvPr id="357" name="CasellaDiTesto 6"/>
          <p:cNvSpPr txBox="1"/>
          <p:nvPr/>
        </p:nvSpPr>
        <p:spPr>
          <a:xfrm>
            <a:off x="5731539" y="2806027"/>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Process Management</a:t>
            </a:r>
          </a:p>
        </p:txBody>
      </p:sp>
      <p:sp>
        <p:nvSpPr>
          <p:cNvPr id="358" name="CasellaDiTesto 6"/>
          <p:cNvSpPr txBox="1"/>
          <p:nvPr/>
        </p:nvSpPr>
        <p:spPr>
          <a:xfrm>
            <a:off x="7102116" y="2959800"/>
            <a:ext cx="1299850"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Virtual File System</a:t>
            </a:r>
          </a:p>
        </p:txBody>
      </p:sp>
      <p:sp>
        <p:nvSpPr>
          <p:cNvPr id="359" name="CasellaDiTesto 6"/>
          <p:cNvSpPr txBox="1"/>
          <p:nvPr/>
        </p:nvSpPr>
        <p:spPr>
          <a:xfrm>
            <a:off x="5731539" y="3599330"/>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Memory Management</a:t>
            </a:r>
          </a:p>
        </p:txBody>
      </p:sp>
      <p:sp>
        <p:nvSpPr>
          <p:cNvPr id="360" name="CasellaDiTesto 6"/>
          <p:cNvSpPr txBox="1"/>
          <p:nvPr/>
        </p:nvSpPr>
        <p:spPr>
          <a:xfrm>
            <a:off x="7081541" y="3599330"/>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Network Management</a:t>
            </a:r>
          </a:p>
        </p:txBody>
      </p:sp>
      <p:sp>
        <p:nvSpPr>
          <p:cNvPr id="361" name="CasellaDiTesto 6"/>
          <p:cNvSpPr txBox="1"/>
          <p:nvPr/>
        </p:nvSpPr>
        <p:spPr>
          <a:xfrm>
            <a:off x="5726509" y="4540567"/>
            <a:ext cx="2659915" cy="400110"/>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Drivers</a:t>
            </a:r>
          </a:p>
        </p:txBody>
      </p:sp>
      <p:sp>
        <p:nvSpPr>
          <p:cNvPr id="362" name="CasellaDiTesto 6"/>
          <p:cNvSpPr txBox="1"/>
          <p:nvPr/>
        </p:nvSpPr>
        <p:spPr>
          <a:xfrm>
            <a:off x="5733257" y="5230951"/>
            <a:ext cx="1459314" cy="400110"/>
          </a:xfrm>
          <a:prstGeom prst="rect">
            <a:avLst/>
          </a:prstGeom>
          <a:solidFill>
            <a:srgbClr val="70A1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Bootloader</a:t>
            </a:r>
          </a:p>
        </p:txBody>
      </p:sp>
      <p:sp>
        <p:nvSpPr>
          <p:cNvPr id="363" name="Rectangle 14"/>
          <p:cNvSpPr/>
          <p:nvPr/>
        </p:nvSpPr>
        <p:spPr>
          <a:xfrm>
            <a:off x="5598915" y="2414537"/>
            <a:ext cx="2914651" cy="2664001"/>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364" name="Rectangle 15"/>
          <p:cNvSpPr/>
          <p:nvPr/>
        </p:nvSpPr>
        <p:spPr>
          <a:xfrm>
            <a:off x="5598915" y="1085894"/>
            <a:ext cx="2914651" cy="1204087"/>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365" name="CasellaDiTesto 6"/>
          <p:cNvSpPr txBox="1"/>
          <p:nvPr/>
        </p:nvSpPr>
        <p:spPr>
          <a:xfrm>
            <a:off x="7262912" y="5074063"/>
            <a:ext cx="1123511" cy="707886"/>
          </a:xfrm>
          <a:prstGeom prst="rect">
            <a:avLst/>
          </a:prstGeom>
          <a:solidFill>
            <a:srgbClr val="00206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tree</a:t>
            </a:r>
          </a:p>
        </p:txBody>
      </p:sp>
      <p:sp>
        <p:nvSpPr>
          <p:cNvPr id="366" name="TextBox 17"/>
          <p:cNvSpPr txBox="1"/>
          <p:nvPr/>
        </p:nvSpPr>
        <p:spPr>
          <a:xfrm rot="16200000">
            <a:off x="4939136" y="3277269"/>
            <a:ext cx="80521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lnSpcReduction="10000"/>
          </a:bodyPr>
          <a:lstStyle/>
          <a:p>
            <a:pPr algn="ctr">
              <a:defRPr sz="2400">
                <a:solidFill>
                  <a:srgbClr val="0091BD"/>
                </a:solidFill>
              </a:defRPr>
            </a:pPr>
            <a:r>
              <a:rPr sz="2400">
                <a:solidFill>
                  <a:srgbClr val="0091BD"/>
                </a:solidFill>
                <a:sym typeface="Calibri"/>
              </a:rPr>
              <a:t>Linux</a:t>
            </a:r>
            <a:br>
              <a:rPr sz="2400">
                <a:solidFill>
                  <a:srgbClr val="0091BD"/>
                </a:solidFill>
                <a:sym typeface="Calibri"/>
              </a:rPr>
            </a:br>
            <a:r>
              <a:rPr sz="2400">
                <a:solidFill>
                  <a:srgbClr val="0091BD"/>
                </a:solidFill>
                <a:sym typeface="Calibri"/>
              </a:rPr>
              <a:t>Kernel</a:t>
            </a:r>
          </a:p>
        </p:txBody>
      </p:sp>
      <p:sp>
        <p:nvSpPr>
          <p:cNvPr id="367" name="TextBox 18"/>
          <p:cNvSpPr txBox="1"/>
          <p:nvPr/>
        </p:nvSpPr>
        <p:spPr>
          <a:xfrm rot="16200000">
            <a:off x="4708004" y="1399070"/>
            <a:ext cx="109602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lnSpcReduction="10000"/>
          </a:bodyPr>
          <a:lstStyle/>
          <a:p>
            <a:pPr algn="ctr">
              <a:defRPr sz="2400">
                <a:solidFill>
                  <a:srgbClr val="0091BD"/>
                </a:solidFill>
              </a:defRPr>
            </a:pPr>
            <a:r>
              <a:rPr sz="2400" dirty="0">
                <a:solidFill>
                  <a:srgbClr val="0091BD"/>
                </a:solidFill>
                <a:sym typeface="Calibri"/>
              </a:rPr>
              <a:t>Root File</a:t>
            </a:r>
            <a:br>
              <a:rPr sz="2400" dirty="0">
                <a:solidFill>
                  <a:srgbClr val="0091BD"/>
                </a:solidFill>
                <a:sym typeface="Calibri"/>
              </a:rPr>
            </a:br>
            <a:r>
              <a:rPr sz="2400" dirty="0">
                <a:solidFill>
                  <a:srgbClr val="0091BD"/>
                </a:solidFill>
                <a:sym typeface="Calibri"/>
              </a:rPr>
              <a:t>System</a:t>
            </a:r>
          </a:p>
        </p:txBody>
      </p:sp>
    </p:spTree>
    <p:extLst>
      <p:ext uri="{BB962C8B-B14F-4D97-AF65-F5344CB8AC3E}">
        <p14:creationId xmlns:p14="http://schemas.microsoft.com/office/powerpoint/2010/main" val="342085569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rPr/>
              <a:pPr/>
              <a:t>18</a:t>
            </a:fld>
            <a:endParaRPr/>
          </a:p>
        </p:txBody>
      </p:sp>
      <p:sp>
        <p:nvSpPr>
          <p:cNvPr id="71" name="Computer Startup"/>
          <p:cNvSpPr txBox="1">
            <a:spLocks noGrp="1"/>
          </p:cNvSpPr>
          <p:nvPr>
            <p:ph type="title" idx="4294967295"/>
          </p:nvPr>
        </p:nvSpPr>
        <p:spPr>
          <a:xfrm>
            <a:off x="0" y="182563"/>
            <a:ext cx="8229600" cy="576262"/>
          </a:xfrm>
          <a:prstGeom prst="rect">
            <a:avLst/>
          </a:prstGeom>
        </p:spPr>
        <p:txBody>
          <a:bodyPr>
            <a:normAutofit/>
          </a:bodyPr>
          <a:lstStyle/>
          <a:p>
            <a:r>
              <a:t>Computer Startup</a:t>
            </a:r>
          </a:p>
        </p:txBody>
      </p:sp>
      <p:sp>
        <p:nvSpPr>
          <p:cNvPr id="72" name="bootstrap program is loaded at power-up or reboot…"/>
          <p:cNvSpPr txBox="1">
            <a:spLocks noGrp="1"/>
          </p:cNvSpPr>
          <p:nvPr>
            <p:ph type="body" idx="4294967295"/>
          </p:nvPr>
        </p:nvSpPr>
        <p:spPr>
          <a:xfrm>
            <a:off x="0" y="1233488"/>
            <a:ext cx="6318250" cy="4530725"/>
          </a:xfrm>
          <a:prstGeom prst="rect">
            <a:avLst/>
          </a:prstGeom>
        </p:spPr>
        <p:txBody>
          <a:bodyPr>
            <a:normAutofit/>
          </a:bodyPr>
          <a:lstStyle/>
          <a:p>
            <a:pPr>
              <a:buChar char=""/>
              <a:defRPr b="1">
                <a:solidFill>
                  <a:srgbClr val="3366FF"/>
                </a:solidFill>
              </a:defRPr>
            </a:pPr>
            <a:r>
              <a:t>bootstrap program</a:t>
            </a:r>
            <a:r>
              <a:rPr b="0"/>
              <a:t> </a:t>
            </a:r>
            <a:r>
              <a:rPr b="0">
                <a:solidFill>
                  <a:srgbClr val="000000"/>
                </a:solidFill>
              </a:rPr>
              <a:t>is loaded at power-up or reboot</a:t>
            </a:r>
          </a:p>
          <a:p>
            <a:pPr lvl="1">
              <a:spcBef>
                <a:spcPts val="0"/>
              </a:spcBef>
              <a:buClr>
                <a:srgbClr val="CC6600"/>
              </a:buClr>
            </a:pPr>
            <a:r>
              <a:t>Typically stored in ROM or EPROM, generally known as </a:t>
            </a:r>
            <a:r>
              <a:rPr b="1">
                <a:solidFill>
                  <a:srgbClr val="3366FF"/>
                </a:solidFill>
              </a:rPr>
              <a:t>firmware</a:t>
            </a:r>
          </a:p>
          <a:p>
            <a:pPr lvl="1">
              <a:spcBef>
                <a:spcPts val="0"/>
              </a:spcBef>
              <a:buClr>
                <a:srgbClr val="CC6600"/>
              </a:buClr>
            </a:pPr>
            <a:r>
              <a:t>Initializes all aspects of system</a:t>
            </a:r>
          </a:p>
          <a:p>
            <a:pPr lvl="1">
              <a:spcBef>
                <a:spcPts val="0"/>
              </a:spcBef>
              <a:buClr>
                <a:srgbClr val="CC6600"/>
              </a:buClr>
            </a:pPr>
            <a:r>
              <a:t>Loads operating system kernel and starts execution</a:t>
            </a:r>
          </a:p>
        </p:txBody>
      </p:sp>
    </p:spTree>
    <p:extLst>
      <p:ext uri="{BB962C8B-B14F-4D97-AF65-F5344CB8AC3E}">
        <p14:creationId xmlns:p14="http://schemas.microsoft.com/office/powerpoint/2010/main" val="65943358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19</a:t>
            </a:fld>
            <a:endParaRPr/>
          </a:p>
        </p:txBody>
      </p:sp>
      <p:sp>
        <p:nvSpPr>
          <p:cNvPr id="438" name="Title 3"/>
          <p:cNvSpPr txBox="1">
            <a:spLocks noGrp="1"/>
          </p:cNvSpPr>
          <p:nvPr>
            <p:ph type="title"/>
          </p:nvPr>
        </p:nvSpPr>
        <p:spPr>
          <a:xfrm>
            <a:off x="369093" y="295275"/>
            <a:ext cx="8385574" cy="666750"/>
          </a:xfrm>
          <a:prstGeom prst="rect">
            <a:avLst/>
          </a:prstGeom>
        </p:spPr>
        <p:txBody>
          <a:bodyPr/>
          <a:lstStyle>
            <a:lvl1pPr>
              <a:defRPr spc="-100"/>
            </a:lvl1pPr>
          </a:lstStyle>
          <a:p>
            <a:r>
              <a:t>The Role of the Bootloader</a:t>
            </a:r>
          </a:p>
        </p:txBody>
      </p:sp>
      <p:sp>
        <p:nvSpPr>
          <p:cNvPr id="439" name="Content Placeholder 18"/>
          <p:cNvSpPr txBox="1">
            <a:spLocks noGrp="1"/>
          </p:cNvSpPr>
          <p:nvPr>
            <p:ph type="body" idx="1"/>
          </p:nvPr>
        </p:nvSpPr>
        <p:spPr>
          <a:xfrm>
            <a:off x="369093" y="1639888"/>
            <a:ext cx="8385574" cy="4086226"/>
          </a:xfrm>
          <a:prstGeom prst="rect">
            <a:avLst/>
          </a:prstGeom>
        </p:spPr>
        <p:txBody>
          <a:bodyPr/>
          <a:lstStyle/>
          <a:p>
            <a:r>
              <a:t>When </a:t>
            </a:r>
            <a:r>
              <a:rPr>
                <a:solidFill>
                  <a:srgbClr val="128CAB"/>
                </a:solidFill>
              </a:rPr>
              <a:t>powered-up</a:t>
            </a:r>
            <a:r>
              <a:t>, the processor needs a simple way to get the information it needs.</a:t>
            </a:r>
          </a:p>
          <a:p>
            <a:pPr marL="398463" lvl="1" indent="-166688">
              <a:spcBef>
                <a:spcPts val="1200"/>
              </a:spcBef>
              <a:buClr>
                <a:schemeClr val="accent1"/>
              </a:buClr>
              <a:buFont typeface="Arial"/>
              <a:defRPr sz="1800"/>
            </a:pPr>
            <a:r>
              <a:t>Where the software is located</a:t>
            </a:r>
          </a:p>
          <a:p>
            <a:pPr marL="398463" lvl="1" indent="-166688">
              <a:spcBef>
                <a:spcPts val="1200"/>
              </a:spcBef>
              <a:buClr>
                <a:schemeClr val="accent1"/>
              </a:buClr>
              <a:buFont typeface="Arial"/>
              <a:defRPr sz="1800"/>
            </a:pPr>
            <a:r>
              <a:t>How to get access to the software location</a:t>
            </a:r>
          </a:p>
          <a:p>
            <a:pPr marL="398463" lvl="1" indent="-166688">
              <a:spcBef>
                <a:spcPts val="1200"/>
              </a:spcBef>
              <a:buClr>
                <a:schemeClr val="accent1"/>
              </a:buClr>
              <a:buFont typeface="Arial"/>
              <a:defRPr sz="1800"/>
            </a:pPr>
            <a:r>
              <a:t>Where the stack is located</a:t>
            </a:r>
          </a:p>
          <a:p>
            <a:r>
              <a:t>At power-up, the </a:t>
            </a:r>
            <a:r>
              <a:rPr>
                <a:solidFill>
                  <a:srgbClr val="128CAB"/>
                </a:solidFill>
              </a:rPr>
              <a:t>program counter </a:t>
            </a:r>
            <a:r>
              <a:t>is set to a default known value, the </a:t>
            </a:r>
            <a:r>
              <a:rPr>
                <a:solidFill>
                  <a:srgbClr val="128CAB"/>
                </a:solidFill>
              </a:rPr>
              <a:t>reset vector.</a:t>
            </a:r>
          </a:p>
          <a:p>
            <a:pPr marL="398463" lvl="1" indent="-166688">
              <a:spcBef>
                <a:spcPts val="1200"/>
              </a:spcBef>
              <a:buClr>
                <a:schemeClr val="accent1"/>
              </a:buClr>
              <a:buFont typeface="Arial"/>
              <a:defRPr sz="1800"/>
            </a:pPr>
            <a:r>
              <a:t>The software starting at the reset vector, which will load the </a:t>
            </a:r>
            <a:r>
              <a:rPr>
                <a:solidFill>
                  <a:schemeClr val="accent1"/>
                </a:solidFill>
              </a:rPr>
              <a:t>bootloader</a:t>
            </a:r>
            <a:r>
              <a:t>, which takes care of providing the processor all the needed information.</a:t>
            </a:r>
          </a:p>
          <a:p>
            <a:pPr marL="398463" lvl="1" indent="-166688">
              <a:spcBef>
                <a:spcPts val="1200"/>
              </a:spcBef>
              <a:buClr>
                <a:schemeClr val="accent1"/>
              </a:buClr>
              <a:buFont typeface="Arial"/>
              <a:defRPr sz="1800"/>
            </a:pPr>
            <a:r>
              <a:t>The operations performed depend on the system architecture.</a:t>
            </a:r>
          </a:p>
        </p:txBody>
      </p:sp>
    </p:spTree>
    <p:extLst>
      <p:ext uri="{BB962C8B-B14F-4D97-AF65-F5344CB8AC3E}">
        <p14:creationId xmlns:p14="http://schemas.microsoft.com/office/powerpoint/2010/main" val="31152800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2</a:t>
            </a:fld>
            <a:endParaRPr/>
          </a:p>
        </p:txBody>
      </p:sp>
      <p:sp>
        <p:nvSpPr>
          <p:cNvPr id="5" name="TextBox 3">
            <a:extLst>
              <a:ext uri="{FF2B5EF4-FFF2-40B4-BE49-F238E27FC236}">
                <a16:creationId xmlns:a16="http://schemas.microsoft.com/office/drawing/2014/main" id="{E0A97AC1-16FC-064A-A6F6-843D5245C234}"/>
              </a:ext>
            </a:extLst>
          </p:cNvPr>
          <p:cNvSpPr txBox="1"/>
          <p:nvPr/>
        </p:nvSpPr>
        <p:spPr>
          <a:xfrm>
            <a:off x="393106" y="339480"/>
            <a:ext cx="9075420"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2600" b="1">
                <a:solidFill>
                  <a:srgbClr val="FFFFFF"/>
                </a:solidFill>
              </a:defRPr>
            </a:lvl1pPr>
          </a:lstStyle>
          <a:p>
            <a:r>
              <a:rPr sz="2800" dirty="0">
                <a:solidFill>
                  <a:srgbClr val="002060"/>
                </a:solidFill>
              </a:rPr>
              <a:t>Operating Systems and Embedded System Design</a:t>
            </a:r>
          </a:p>
        </p:txBody>
      </p:sp>
      <p:pic>
        <p:nvPicPr>
          <p:cNvPr id="6" name="Image" descr="Image">
            <a:extLst>
              <a:ext uri="{FF2B5EF4-FFF2-40B4-BE49-F238E27FC236}">
                <a16:creationId xmlns:a16="http://schemas.microsoft.com/office/drawing/2014/main" id="{407C0C05-B2A3-374F-9927-9C9C021BC5C0}"/>
              </a:ext>
            </a:extLst>
          </p:cNvPr>
          <p:cNvPicPr>
            <a:picLocks noChangeAspect="1"/>
          </p:cNvPicPr>
          <p:nvPr/>
        </p:nvPicPr>
        <p:blipFill>
          <a:blip r:embed="rId2"/>
          <a:stretch>
            <a:fillRect/>
          </a:stretch>
        </p:blipFill>
        <p:spPr>
          <a:xfrm>
            <a:off x="6545717" y="1213732"/>
            <a:ext cx="2348827" cy="3348755"/>
          </a:xfrm>
          <a:prstGeom prst="rect">
            <a:avLst/>
          </a:prstGeom>
          <a:ln w="12700">
            <a:miter lim="400000"/>
          </a:ln>
        </p:spPr>
      </p:pic>
      <p:sp>
        <p:nvSpPr>
          <p:cNvPr id="7" name="Rectangle 4">
            <a:extLst>
              <a:ext uri="{FF2B5EF4-FFF2-40B4-BE49-F238E27FC236}">
                <a16:creationId xmlns:a16="http://schemas.microsoft.com/office/drawing/2014/main" id="{903684EF-1DC7-CE45-868A-142D7C7F8AA3}"/>
              </a:ext>
            </a:extLst>
          </p:cNvPr>
          <p:cNvSpPr txBox="1"/>
          <p:nvPr/>
        </p:nvSpPr>
        <p:spPr>
          <a:xfrm>
            <a:off x="1111875" y="2323098"/>
            <a:ext cx="2972833" cy="1638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spAutoFit/>
          </a:bodyPr>
          <a:lstStyle/>
          <a:p>
            <a:pPr algn="ctr">
              <a:defRPr sz="2400" b="1">
                <a:solidFill>
                  <a:srgbClr val="FFFFFF"/>
                </a:solidFill>
              </a:defRPr>
            </a:pPr>
            <a:r>
              <a:rPr dirty="0">
                <a:solidFill>
                  <a:srgbClr val="002060"/>
                </a:solidFill>
              </a:rPr>
              <a:t>Recommended Text Books</a:t>
            </a:r>
          </a:p>
          <a:p>
            <a:pPr algn="ctr">
              <a:defRPr sz="2400" b="1">
                <a:solidFill>
                  <a:srgbClr val="FFFFFF"/>
                </a:solidFill>
              </a:defRPr>
            </a:pPr>
            <a:endParaRPr sz="1800" dirty="0">
              <a:solidFill>
                <a:srgbClr val="002060"/>
              </a:solidFill>
            </a:endParaRPr>
          </a:p>
          <a:p>
            <a:pPr>
              <a:defRPr sz="1800" b="1">
                <a:solidFill>
                  <a:srgbClr val="FFFFFF"/>
                </a:solidFill>
              </a:defRPr>
            </a:pPr>
            <a:endParaRPr sz="1800" dirty="0">
              <a:solidFill>
                <a:srgbClr val="002060"/>
              </a:solidFill>
            </a:endParaRPr>
          </a:p>
          <a:p>
            <a:pPr>
              <a:defRPr sz="1800" b="1">
                <a:solidFill>
                  <a:srgbClr val="FFFFFF"/>
                </a:solidFill>
              </a:defRPr>
            </a:pPr>
            <a:endParaRPr sz="1800" dirty="0"/>
          </a:p>
        </p:txBody>
      </p:sp>
    </p:spTree>
    <p:extLst>
      <p:ext uri="{BB962C8B-B14F-4D97-AF65-F5344CB8AC3E}">
        <p14:creationId xmlns:p14="http://schemas.microsoft.com/office/powerpoint/2010/main" val="20044879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7">
                                            <p:txEl>
                                              <p:charRg st="26" end="26"/>
                                            </p:txEl>
                                          </p:spTgt>
                                        </p:tgtEl>
                                        <p:attrNameLst>
                                          <p:attrName>style.visibility</p:attrName>
                                        </p:attrNameLst>
                                      </p:cBhvr>
                                      <p:to>
                                        <p:strVal val="visible"/>
                                      </p:to>
                                    </p:set>
                                    <p:animEffect transition="in" filter="fade">
                                      <p:cBhvr>
                                        <p:cTn id="17" dur="500"/>
                                        <p:tgtEl>
                                          <p:spTgt spid="7">
                                            <p:txEl>
                                              <p:charRg st="26"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20</a:t>
            </a:fld>
            <a:endParaRPr/>
          </a:p>
        </p:txBody>
      </p:sp>
      <p:sp>
        <p:nvSpPr>
          <p:cNvPr id="444" name="Title 3"/>
          <p:cNvSpPr txBox="1">
            <a:spLocks noGrp="1"/>
          </p:cNvSpPr>
          <p:nvPr>
            <p:ph type="title"/>
          </p:nvPr>
        </p:nvSpPr>
        <p:spPr>
          <a:xfrm>
            <a:off x="369093" y="295275"/>
            <a:ext cx="8385574" cy="666750"/>
          </a:xfrm>
          <a:prstGeom prst="rect">
            <a:avLst/>
          </a:prstGeom>
        </p:spPr>
        <p:txBody>
          <a:bodyPr/>
          <a:lstStyle>
            <a:lvl1pPr>
              <a:defRPr spc="-100"/>
            </a:lvl1pPr>
          </a:lstStyle>
          <a:p>
            <a:r>
              <a:t>Possible Scenarios</a:t>
            </a:r>
          </a:p>
        </p:txBody>
      </p:sp>
      <p:sp>
        <p:nvSpPr>
          <p:cNvPr id="445" name="Content Placeholder 18"/>
          <p:cNvSpPr txBox="1">
            <a:spLocks noGrp="1"/>
          </p:cNvSpPr>
          <p:nvPr>
            <p:ph type="body" sz="half" idx="1"/>
          </p:nvPr>
        </p:nvSpPr>
        <p:spPr>
          <a:xfrm>
            <a:off x="369096" y="1639888"/>
            <a:ext cx="4719100" cy="4086226"/>
          </a:xfrm>
          <a:prstGeom prst="rect">
            <a:avLst/>
          </a:prstGeom>
        </p:spPr>
        <p:txBody>
          <a:bodyPr/>
          <a:lstStyle/>
          <a:p>
            <a:pPr>
              <a:defRPr>
                <a:solidFill>
                  <a:srgbClr val="128CAB"/>
                </a:solidFill>
              </a:defRPr>
            </a:pPr>
            <a:r>
              <a:t>Scenario 1</a:t>
            </a:r>
            <a:r>
              <a:rPr>
                <a:solidFill>
                  <a:srgbClr val="333E48"/>
                </a:solidFill>
              </a:rPr>
              <a:t>, typical of microcontrollers</a:t>
            </a:r>
          </a:p>
          <a:p>
            <a:pPr marL="398463" lvl="1" indent="-166688">
              <a:spcBef>
                <a:spcPts val="1200"/>
              </a:spcBef>
              <a:buClr>
                <a:schemeClr val="accent1"/>
              </a:buClr>
              <a:buFont typeface="Arial"/>
              <a:defRPr sz="1800"/>
            </a:pPr>
            <a:r>
              <a:t>All the sw (bootloader + device tree + operating system + root filesystem) is stored in persistent storage (boot flash) embedded in the microcontroller.</a:t>
            </a:r>
          </a:p>
          <a:p>
            <a:pPr marL="398463" lvl="1" indent="-166688">
              <a:spcBef>
                <a:spcPts val="1200"/>
              </a:spcBef>
              <a:buClr>
                <a:schemeClr val="accent1"/>
              </a:buClr>
              <a:buFont typeface="Arial"/>
              <a:defRPr sz="1800"/>
            </a:pPr>
            <a:r>
              <a:t>All the sw is executed from the persistent storage.</a:t>
            </a:r>
          </a:p>
          <a:p>
            <a:pPr marL="398463" lvl="1" indent="-166688">
              <a:spcBef>
                <a:spcPts val="1200"/>
              </a:spcBef>
              <a:buClr>
                <a:schemeClr val="accent1"/>
              </a:buClr>
              <a:buFont typeface="Arial"/>
              <a:defRPr sz="1800"/>
            </a:pPr>
            <a:r>
              <a:t>The CPU reset vector is located in the boot flash.</a:t>
            </a:r>
          </a:p>
          <a:p>
            <a:pPr marL="398463" lvl="1" indent="-166688">
              <a:spcBef>
                <a:spcPts val="1200"/>
              </a:spcBef>
              <a:buClr>
                <a:schemeClr val="accent1"/>
              </a:buClr>
              <a:buFont typeface="Arial"/>
              <a:defRPr sz="1800"/>
            </a:pPr>
            <a:r>
              <a:t>The RAM Memory is embedded in the microcontroller and is used for data, stack and heap only.</a:t>
            </a:r>
          </a:p>
        </p:txBody>
      </p:sp>
      <p:sp>
        <p:nvSpPr>
          <p:cNvPr id="446" name="Rectangle 5"/>
          <p:cNvSpPr/>
          <p:nvPr/>
        </p:nvSpPr>
        <p:spPr>
          <a:xfrm>
            <a:off x="5525700" y="1025660"/>
            <a:ext cx="2822183" cy="2584205"/>
          </a:xfrm>
          <a:prstGeom prst="rect">
            <a:avLst/>
          </a:prstGeom>
          <a:solidFill>
            <a:srgbClr val="D9D9D9"/>
          </a:solidFill>
          <a:ln>
            <a:solidFill>
              <a:srgbClr val="000000"/>
            </a:solidFill>
          </a:ln>
          <a:effectLst>
            <a:outerShdw blurRad="50800" dist="38100" dir="2700000" rotWithShape="0">
              <a:srgbClr val="000000">
                <a:alpha val="43000"/>
              </a:srgbClr>
            </a:outerShdw>
          </a:effectLst>
        </p:spPr>
        <p:txBody>
          <a:bodyPr lIns="45719" rIns="45719" anchor="ctr"/>
          <a:lstStyle/>
          <a:p>
            <a:pPr algn="ctr">
              <a:defRPr sz="2400">
                <a:solidFill>
                  <a:srgbClr val="FFFFFF"/>
                </a:solidFill>
                <a:latin typeface="Tahoma"/>
                <a:ea typeface="Tahoma"/>
                <a:cs typeface="Tahoma"/>
                <a:sym typeface="Tahoma"/>
              </a:defRPr>
            </a:pPr>
            <a:endParaRPr sz="2400">
              <a:solidFill>
                <a:srgbClr val="FFFFFF"/>
              </a:solidFill>
              <a:latin typeface="Tahoma"/>
              <a:ea typeface="Tahoma"/>
              <a:cs typeface="Tahoma"/>
              <a:sym typeface="Tahoma"/>
            </a:endParaRPr>
          </a:p>
        </p:txBody>
      </p:sp>
      <p:grpSp>
        <p:nvGrpSpPr>
          <p:cNvPr id="455" name="Group 6"/>
          <p:cNvGrpSpPr/>
          <p:nvPr/>
        </p:nvGrpSpPr>
        <p:grpSpPr>
          <a:xfrm>
            <a:off x="5735554" y="1476199"/>
            <a:ext cx="2391373" cy="1847661"/>
            <a:chOff x="-1" y="0"/>
            <a:chExt cx="3188496" cy="1847659"/>
          </a:xfrm>
        </p:grpSpPr>
        <p:sp>
          <p:nvSpPr>
            <p:cNvPr id="447" name="TextBox 7"/>
            <p:cNvSpPr txBox="1"/>
            <p:nvPr/>
          </p:nvSpPr>
          <p:spPr>
            <a:xfrm>
              <a:off x="1226344" y="997"/>
              <a:ext cx="942976" cy="646328"/>
            </a:xfrm>
            <a:prstGeom prst="rect">
              <a:avLst/>
            </a:prstGeom>
            <a:solidFill>
              <a:srgbClr val="128CAB"/>
            </a:solidFill>
            <a:ln w="9525" cap="flat">
              <a:solidFill>
                <a:srgbClr val="0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CPU</a:t>
              </a:r>
            </a:p>
          </p:txBody>
        </p:sp>
        <p:grpSp>
          <p:nvGrpSpPr>
            <p:cNvPr id="450" name="TextBox 8"/>
            <p:cNvGrpSpPr/>
            <p:nvPr/>
          </p:nvGrpSpPr>
          <p:grpSpPr>
            <a:xfrm>
              <a:off x="2169319" y="0"/>
              <a:ext cx="1019176" cy="1847659"/>
              <a:chOff x="0" y="0"/>
              <a:chExt cx="1019175" cy="1847658"/>
            </a:xfrm>
          </p:grpSpPr>
          <p:sp>
            <p:nvSpPr>
              <p:cNvPr id="448" name="Rectangle"/>
              <p:cNvSpPr/>
              <p:nvPr/>
            </p:nvSpPr>
            <p:spPr>
              <a:xfrm>
                <a:off x="0" y="0"/>
                <a:ext cx="1019175" cy="1847658"/>
              </a:xfrm>
              <a:prstGeom prst="rect">
                <a:avLst/>
              </a:prstGeom>
              <a:solidFill>
                <a:srgbClr val="008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449" name="Boot Flash"/>
              <p:cNvSpPr txBox="1"/>
              <p:nvPr/>
            </p:nvSpPr>
            <p:spPr>
              <a:xfrm>
                <a:off x="45719" y="600665"/>
                <a:ext cx="927736"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a:sym typeface="Calibri"/>
                  </a:rPr>
                  <a:t>Boot Flash</a:t>
                </a:r>
              </a:p>
            </p:txBody>
          </p:sp>
        </p:grpSp>
        <p:sp>
          <p:nvSpPr>
            <p:cNvPr id="451" name="TextBox 9"/>
            <p:cNvSpPr txBox="1"/>
            <p:nvPr/>
          </p:nvSpPr>
          <p:spPr>
            <a:xfrm>
              <a:off x="1226344" y="924327"/>
              <a:ext cx="942976" cy="646328"/>
            </a:xfrm>
            <a:prstGeom prst="rect">
              <a:avLst/>
            </a:prstGeom>
            <a:solidFill>
              <a:srgbClr val="0070C0"/>
            </a:solidFill>
            <a:ln w="9525" cap="flat">
              <a:solidFill>
                <a:srgbClr val="0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I/O</a:t>
              </a:r>
            </a:p>
          </p:txBody>
        </p:sp>
        <p:grpSp>
          <p:nvGrpSpPr>
            <p:cNvPr id="454" name="TextBox 10"/>
            <p:cNvGrpSpPr/>
            <p:nvPr/>
          </p:nvGrpSpPr>
          <p:grpSpPr>
            <a:xfrm>
              <a:off x="-1" y="12"/>
              <a:ext cx="1226347" cy="1847647"/>
              <a:chOff x="-1" y="-1"/>
              <a:chExt cx="1226346" cy="1847646"/>
            </a:xfrm>
          </p:grpSpPr>
          <p:sp>
            <p:nvSpPr>
              <p:cNvPr id="452" name="Rectangle"/>
              <p:cNvSpPr/>
              <p:nvPr/>
            </p:nvSpPr>
            <p:spPr>
              <a:xfrm>
                <a:off x="-1" y="-1"/>
                <a:ext cx="1226346" cy="1847646"/>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a:solidFill>
                      <a:srgbClr val="FFFFFF"/>
                    </a:solidFill>
                  </a:defRPr>
                </a:pPr>
                <a:endParaRPr>
                  <a:solidFill>
                    <a:srgbClr val="FFFFFF"/>
                  </a:solidFill>
                  <a:sym typeface="Calibri"/>
                </a:endParaRPr>
              </a:p>
            </p:txBody>
          </p:sp>
          <p:sp>
            <p:nvSpPr>
              <p:cNvPr id="453" name="RAM…"/>
              <p:cNvSpPr txBox="1"/>
              <p:nvPr/>
            </p:nvSpPr>
            <p:spPr>
              <a:xfrm>
                <a:off x="45719" y="-1"/>
                <a:ext cx="1134906" cy="1754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RAM</a:t>
                </a:r>
              </a:p>
              <a:p>
                <a:pPr algn="ctr">
                  <a:defRPr>
                    <a:solidFill>
                      <a:srgbClr val="FFFFFF"/>
                    </a:solidFill>
                  </a:defRPr>
                </a:pPr>
                <a:r>
                  <a:rPr>
                    <a:solidFill>
                      <a:srgbClr val="FFFFFF"/>
                    </a:solidFill>
                    <a:sym typeface="Calibri"/>
                  </a:rPr>
                  <a:t>Memory</a:t>
                </a:r>
              </a:p>
              <a:p>
                <a:pPr algn="ctr">
                  <a:defRPr>
                    <a:solidFill>
                      <a:srgbClr val="FFFFFF"/>
                    </a:solidFill>
                  </a:defRPr>
                </a:pPr>
                <a:endParaRPr>
                  <a:solidFill>
                    <a:srgbClr val="FFFFFF"/>
                  </a:solidFill>
                  <a:sym typeface="Calibri"/>
                </a:endParaRPr>
              </a:p>
            </p:txBody>
          </p:sp>
        </p:grpSp>
      </p:grpSp>
      <p:sp>
        <p:nvSpPr>
          <p:cNvPr id="456" name="Rectangle 11"/>
          <p:cNvSpPr/>
          <p:nvPr/>
        </p:nvSpPr>
        <p:spPr>
          <a:xfrm>
            <a:off x="5642680" y="1366715"/>
            <a:ext cx="2565002" cy="2092448"/>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457" name="TextBox 12"/>
          <p:cNvSpPr txBox="1"/>
          <p:nvPr/>
        </p:nvSpPr>
        <p:spPr>
          <a:xfrm>
            <a:off x="5649530" y="1025660"/>
            <a:ext cx="1584723" cy="300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gn="ctr">
              <a:defRPr>
                <a:solidFill>
                  <a:srgbClr val="128CAB"/>
                </a:solidFill>
              </a:defRPr>
            </a:lvl1pPr>
          </a:lstStyle>
          <a:p>
            <a:r>
              <a:rPr>
                <a:sym typeface="Calibri"/>
              </a:rPr>
              <a:t>Microcontroller (MCU)</a:t>
            </a:r>
          </a:p>
        </p:txBody>
      </p:sp>
      <p:sp>
        <p:nvSpPr>
          <p:cNvPr id="458" name="CasellaDiTesto 6"/>
          <p:cNvSpPr txBox="1"/>
          <p:nvPr/>
        </p:nvSpPr>
        <p:spPr>
          <a:xfrm>
            <a:off x="7310334" y="5628466"/>
            <a:ext cx="865816" cy="584775"/>
          </a:xfrm>
          <a:prstGeom prst="rect">
            <a:avLst/>
          </a:prstGeom>
          <a:solidFill>
            <a:srgbClr val="70A1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600">
                <a:solidFill>
                  <a:srgbClr val="FFFFFF"/>
                </a:solidFill>
              </a:defRPr>
            </a:lvl1pPr>
          </a:lstStyle>
          <a:p>
            <a:r>
              <a:rPr>
                <a:sym typeface="Calibri"/>
              </a:rPr>
              <a:t>Bootloader</a:t>
            </a:r>
          </a:p>
        </p:txBody>
      </p:sp>
      <p:sp>
        <p:nvSpPr>
          <p:cNvPr id="459" name="CasellaDiTesto 6"/>
          <p:cNvSpPr txBox="1"/>
          <p:nvPr/>
        </p:nvSpPr>
        <p:spPr>
          <a:xfrm>
            <a:off x="7314363" y="4830274"/>
            <a:ext cx="857764" cy="584775"/>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600">
                <a:solidFill>
                  <a:srgbClr val="FFFFFF"/>
                </a:solidFill>
              </a:defRPr>
            </a:lvl1pPr>
          </a:lstStyle>
          <a:p>
            <a:r>
              <a:rPr dirty="0">
                <a:sym typeface="Calibri"/>
              </a:rPr>
              <a:t>Operating System</a:t>
            </a:r>
          </a:p>
        </p:txBody>
      </p:sp>
      <p:sp>
        <p:nvSpPr>
          <p:cNvPr id="460" name="CasellaDiTesto 8"/>
          <p:cNvSpPr txBox="1"/>
          <p:nvPr/>
        </p:nvSpPr>
        <p:spPr>
          <a:xfrm>
            <a:off x="7316753" y="3895214"/>
            <a:ext cx="852989"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77500" lnSpcReduction="20000"/>
          </a:bodyPr>
          <a:lstStyle>
            <a:lvl1pPr algn="ctr">
              <a:defRPr sz="1600">
                <a:solidFill>
                  <a:srgbClr val="FFFFFF"/>
                </a:solidFill>
              </a:defRPr>
            </a:lvl1pPr>
          </a:lstStyle>
          <a:p>
            <a:r>
              <a:rPr>
                <a:sym typeface="Calibri"/>
              </a:rPr>
              <a:t>Application</a:t>
            </a:r>
          </a:p>
        </p:txBody>
      </p:sp>
      <p:grpSp>
        <p:nvGrpSpPr>
          <p:cNvPr id="463" name="CasellaDiTesto 6"/>
          <p:cNvGrpSpPr/>
          <p:nvPr/>
        </p:nvGrpSpPr>
        <p:grpSpPr>
          <a:xfrm>
            <a:off x="7304800" y="4152224"/>
            <a:ext cx="876890" cy="830995"/>
            <a:chOff x="0" y="-138200"/>
            <a:chExt cx="1169184" cy="830994"/>
          </a:xfrm>
        </p:grpSpPr>
        <p:sp>
          <p:nvSpPr>
            <p:cNvPr id="461" name="Rounded Rectangle"/>
            <p:cNvSpPr/>
            <p:nvPr/>
          </p:nvSpPr>
          <p:spPr>
            <a:xfrm>
              <a:off x="0" y="16112"/>
              <a:ext cx="1169184" cy="522369"/>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462" name="System Programs"/>
            <p:cNvSpPr txBox="1"/>
            <p:nvPr/>
          </p:nvSpPr>
          <p:spPr>
            <a:xfrm>
              <a:off x="56684" y="-138200"/>
              <a:ext cx="1055818" cy="830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600">
                  <a:solidFill>
                    <a:srgbClr val="FFFFFF"/>
                  </a:solidFill>
                </a:defRPr>
              </a:lvl1pPr>
            </a:lstStyle>
            <a:p>
              <a:r>
                <a:rPr>
                  <a:sym typeface="Calibri"/>
                </a:rPr>
                <a:t>System Programs</a:t>
              </a:r>
            </a:p>
          </p:txBody>
        </p:sp>
      </p:grpSp>
      <p:sp>
        <p:nvSpPr>
          <p:cNvPr id="470" name="Straight Arrow Connector 17"/>
          <p:cNvSpPr/>
          <p:nvPr/>
        </p:nvSpPr>
        <p:spPr>
          <a:xfrm>
            <a:off x="7375732" y="3328810"/>
            <a:ext cx="269300" cy="561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12700">
            <a:solidFill>
              <a:srgbClr val="000000"/>
            </a:solidFill>
            <a:miter/>
            <a:tailEnd type="triangle"/>
          </a:ln>
        </p:spPr>
        <p:txBody>
          <a:bodyPr/>
          <a:lstStyle/>
          <a:p>
            <a:endParaRPr>
              <a:sym typeface="Calibri"/>
            </a:endParaRPr>
          </a:p>
        </p:txBody>
      </p:sp>
      <p:sp>
        <p:nvSpPr>
          <p:cNvPr id="465" name="CasellaDiTesto 8"/>
          <p:cNvSpPr txBox="1"/>
          <p:nvPr/>
        </p:nvSpPr>
        <p:spPr>
          <a:xfrm>
            <a:off x="5728913" y="3900198"/>
            <a:ext cx="931453" cy="990321"/>
          </a:xfrm>
          <a:prstGeom prst="rect">
            <a:avLst/>
          </a:prstGeom>
          <a:solidFill>
            <a:srgbClr val="00B0F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sz="1600">
                <a:solidFill>
                  <a:srgbClr val="FFFFFF"/>
                </a:solidFill>
              </a:defRPr>
            </a:pPr>
            <a:r>
              <a:rPr sz="1600">
                <a:solidFill>
                  <a:srgbClr val="FFFFFF"/>
                </a:solidFill>
                <a:sym typeface="Calibri"/>
              </a:rPr>
              <a:t>Data</a:t>
            </a:r>
          </a:p>
          <a:p>
            <a:pPr algn="ctr">
              <a:defRPr sz="1600">
                <a:solidFill>
                  <a:srgbClr val="FFFFFF"/>
                </a:solidFill>
              </a:defRPr>
            </a:pPr>
            <a:r>
              <a:rPr sz="1600">
                <a:solidFill>
                  <a:srgbClr val="FFFFFF"/>
                </a:solidFill>
                <a:sym typeface="Calibri"/>
              </a:rPr>
              <a:t>Stack</a:t>
            </a:r>
          </a:p>
          <a:p>
            <a:pPr algn="ctr">
              <a:defRPr sz="1600">
                <a:solidFill>
                  <a:srgbClr val="FFFFFF"/>
                </a:solidFill>
              </a:defRPr>
            </a:pPr>
            <a:r>
              <a:rPr sz="1600">
                <a:solidFill>
                  <a:srgbClr val="FFFFFF"/>
                </a:solidFill>
                <a:sym typeface="Calibri"/>
              </a:rPr>
              <a:t>Heap</a:t>
            </a:r>
          </a:p>
        </p:txBody>
      </p:sp>
      <p:sp>
        <p:nvSpPr>
          <p:cNvPr id="466" name="Straight Arrow Connector 19"/>
          <p:cNvSpPr/>
          <p:nvPr/>
        </p:nvSpPr>
        <p:spPr>
          <a:xfrm flipV="1">
            <a:off x="6194634" y="3316518"/>
            <a:ext cx="2" cy="544239"/>
          </a:xfrm>
          <a:prstGeom prst="line">
            <a:avLst/>
          </a:prstGeom>
          <a:ln w="12700">
            <a:solidFill>
              <a:srgbClr val="000000"/>
            </a:solidFill>
            <a:miter/>
            <a:tailEnd type="triangle"/>
          </a:ln>
        </p:spPr>
        <p:txBody>
          <a:bodyPr lIns="45719" rIns="45719"/>
          <a:lstStyle/>
          <a:p>
            <a:endParaRPr>
              <a:sym typeface="Calibri"/>
            </a:endParaRPr>
          </a:p>
        </p:txBody>
      </p:sp>
      <p:sp>
        <p:nvSpPr>
          <p:cNvPr id="467" name="CasellaDiTesto 6"/>
          <p:cNvSpPr txBox="1"/>
          <p:nvPr/>
        </p:nvSpPr>
        <p:spPr>
          <a:xfrm>
            <a:off x="7310334" y="5276815"/>
            <a:ext cx="865816" cy="584775"/>
          </a:xfrm>
          <a:prstGeom prst="rect">
            <a:avLst/>
          </a:prstGeom>
          <a:solidFill>
            <a:srgbClr val="00206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600">
                <a:solidFill>
                  <a:srgbClr val="FFFFFF"/>
                </a:solidFill>
              </a:defRPr>
            </a:lvl1pPr>
          </a:lstStyle>
          <a:p>
            <a:r>
              <a:rPr>
                <a:sym typeface="Calibri"/>
              </a:rPr>
              <a:t>Device tree</a:t>
            </a:r>
          </a:p>
        </p:txBody>
      </p:sp>
      <p:sp>
        <p:nvSpPr>
          <p:cNvPr id="468" name="Left Brace 21"/>
          <p:cNvSpPr/>
          <p:nvPr/>
        </p:nvSpPr>
        <p:spPr>
          <a:xfrm flipH="1">
            <a:off x="8252832" y="3879292"/>
            <a:ext cx="168898" cy="9496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09"/>
                  <a:pt x="10800" y="21173"/>
                </a:cubicBezTo>
                <a:lnTo>
                  <a:pt x="10800" y="11227"/>
                </a:lnTo>
                <a:cubicBezTo>
                  <a:pt x="10800" y="10991"/>
                  <a:pt x="5965" y="10800"/>
                  <a:pt x="0" y="10800"/>
                </a:cubicBezTo>
                <a:cubicBezTo>
                  <a:pt x="5965" y="10800"/>
                  <a:pt x="10800" y="10609"/>
                  <a:pt x="10800" y="10373"/>
                </a:cubicBezTo>
                <a:lnTo>
                  <a:pt x="10800" y="427"/>
                </a:lnTo>
                <a:cubicBezTo>
                  <a:pt x="10800" y="191"/>
                  <a:pt x="15635" y="0"/>
                  <a:pt x="21600" y="0"/>
                </a:cubicBezTo>
              </a:path>
            </a:pathLst>
          </a:custGeom>
          <a:ln w="12700">
            <a:solidFill>
              <a:schemeClr val="accent1"/>
            </a:solidFill>
            <a:miter/>
          </a:ln>
        </p:spPr>
        <p:txBody>
          <a:bodyPr lIns="45719" rIns="45719" anchor="ctr"/>
          <a:lstStyle/>
          <a:p>
            <a:pPr algn="ctr"/>
            <a:endParaRPr>
              <a:sym typeface="Calibri"/>
            </a:endParaRPr>
          </a:p>
        </p:txBody>
      </p:sp>
      <p:sp>
        <p:nvSpPr>
          <p:cNvPr id="469" name="TextBox 22"/>
          <p:cNvSpPr txBox="1"/>
          <p:nvPr/>
        </p:nvSpPr>
        <p:spPr>
          <a:xfrm rot="5400000">
            <a:off x="8285079" y="4226316"/>
            <a:ext cx="644638" cy="3070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fontScale="92500" lnSpcReduction="10000"/>
          </a:bodyPr>
          <a:lstStyle/>
          <a:p>
            <a:pPr algn="ctr">
              <a:lnSpc>
                <a:spcPct val="80000"/>
              </a:lnSpc>
              <a:defRPr sz="1400"/>
            </a:pPr>
            <a:r>
              <a:rPr sz="1400">
                <a:sym typeface="Calibri"/>
              </a:rPr>
              <a:t>Root File</a:t>
            </a:r>
            <a:br>
              <a:rPr sz="1400">
                <a:sym typeface="Calibri"/>
              </a:rPr>
            </a:br>
            <a:r>
              <a:rPr sz="1400">
                <a:sym typeface="Calibri"/>
              </a:rPr>
              <a:t> System</a:t>
            </a:r>
          </a:p>
        </p:txBody>
      </p:sp>
    </p:spTree>
    <p:extLst>
      <p:ext uri="{BB962C8B-B14F-4D97-AF65-F5344CB8AC3E}">
        <p14:creationId xmlns:p14="http://schemas.microsoft.com/office/powerpoint/2010/main" val="377191920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21</a:t>
            </a:fld>
            <a:endParaRPr/>
          </a:p>
        </p:txBody>
      </p:sp>
      <p:sp>
        <p:nvSpPr>
          <p:cNvPr id="475" name="Title 3"/>
          <p:cNvSpPr txBox="1">
            <a:spLocks noGrp="1"/>
          </p:cNvSpPr>
          <p:nvPr>
            <p:ph type="title"/>
          </p:nvPr>
        </p:nvSpPr>
        <p:spPr>
          <a:xfrm>
            <a:off x="369093" y="295275"/>
            <a:ext cx="8385574" cy="666750"/>
          </a:xfrm>
          <a:prstGeom prst="rect">
            <a:avLst/>
          </a:prstGeom>
        </p:spPr>
        <p:txBody>
          <a:bodyPr/>
          <a:lstStyle>
            <a:lvl1pPr>
              <a:defRPr spc="-100"/>
            </a:lvl1pPr>
          </a:lstStyle>
          <a:p>
            <a:r>
              <a:t>Possible Scenarios</a:t>
            </a:r>
          </a:p>
        </p:txBody>
      </p:sp>
      <p:sp>
        <p:nvSpPr>
          <p:cNvPr id="476" name="Content Placeholder 18"/>
          <p:cNvSpPr txBox="1">
            <a:spLocks noGrp="1"/>
          </p:cNvSpPr>
          <p:nvPr>
            <p:ph type="body" sz="half" idx="1"/>
          </p:nvPr>
        </p:nvSpPr>
        <p:spPr>
          <a:xfrm>
            <a:off x="369094" y="1639888"/>
            <a:ext cx="4365140" cy="4086226"/>
          </a:xfrm>
          <a:prstGeom prst="rect">
            <a:avLst/>
          </a:prstGeom>
        </p:spPr>
        <p:txBody>
          <a:bodyPr>
            <a:normAutofit lnSpcReduction="10000"/>
          </a:bodyPr>
          <a:lstStyle/>
          <a:p>
            <a:pPr>
              <a:defRPr>
                <a:solidFill>
                  <a:srgbClr val="128CAB"/>
                </a:solidFill>
              </a:defRPr>
            </a:pPr>
            <a:r>
              <a:t>Scenario 2</a:t>
            </a:r>
            <a:r>
              <a:rPr>
                <a:solidFill>
                  <a:srgbClr val="333E48"/>
                </a:solidFill>
              </a:rPr>
              <a:t>, typical of System-on-Chip</a:t>
            </a:r>
          </a:p>
          <a:p>
            <a:pPr marL="398463" lvl="1" indent="-166688">
              <a:spcBef>
                <a:spcPts val="1200"/>
              </a:spcBef>
              <a:buClr>
                <a:schemeClr val="accent1"/>
              </a:buClr>
              <a:buFont typeface="Arial"/>
              <a:defRPr sz="1800"/>
            </a:pPr>
            <a:r>
              <a:t>The bootloader is stored into the boot flash.</a:t>
            </a:r>
          </a:p>
          <a:p>
            <a:pPr marL="398463" lvl="1" indent="-166688">
              <a:spcBef>
                <a:spcPts val="1200"/>
              </a:spcBef>
              <a:buClr>
                <a:schemeClr val="accent1"/>
              </a:buClr>
              <a:buFont typeface="Arial"/>
              <a:defRPr sz="1800"/>
            </a:pPr>
            <a:r>
              <a:t>The CPU reset vector is located in the boot flash.</a:t>
            </a:r>
          </a:p>
          <a:p>
            <a:pPr marL="398463" lvl="1" indent="-166688">
              <a:spcBef>
                <a:spcPts val="1200"/>
              </a:spcBef>
              <a:buClr>
                <a:schemeClr val="accent1"/>
              </a:buClr>
              <a:buFont typeface="Arial"/>
              <a:defRPr sz="1800"/>
            </a:pPr>
            <a:r>
              <a:t>The root filesystem, operating systems, and device tree are stored in the mass memory flash and loaded in RAM memory by the bootloader.</a:t>
            </a:r>
          </a:p>
          <a:p>
            <a:pPr marL="398463" lvl="1" indent="-166688">
              <a:spcBef>
                <a:spcPts val="1200"/>
              </a:spcBef>
              <a:buClr>
                <a:schemeClr val="accent1"/>
              </a:buClr>
              <a:buFont typeface="Arial"/>
              <a:defRPr sz="1800"/>
            </a:pPr>
            <a:r>
              <a:t>The RAM memory is external to the SoC.  It will store the operating system + application software, root filesystem (if configured as RAM disk), data, stack, and heap.</a:t>
            </a:r>
          </a:p>
        </p:txBody>
      </p:sp>
      <p:sp>
        <p:nvSpPr>
          <p:cNvPr id="477" name="Rectangle 5"/>
          <p:cNvSpPr/>
          <p:nvPr/>
        </p:nvSpPr>
        <p:spPr>
          <a:xfrm>
            <a:off x="4877792" y="1257303"/>
            <a:ext cx="3985725" cy="2584205"/>
          </a:xfrm>
          <a:prstGeom prst="rect">
            <a:avLst/>
          </a:prstGeom>
          <a:solidFill>
            <a:srgbClr val="D9D9D9"/>
          </a:solidFill>
          <a:ln>
            <a:solidFill>
              <a:srgbClr val="000000"/>
            </a:solidFill>
          </a:ln>
          <a:effectLst>
            <a:outerShdw blurRad="50800" dist="38100" dir="2700000" rotWithShape="0">
              <a:srgbClr val="000000">
                <a:alpha val="43000"/>
              </a:srgbClr>
            </a:outerShdw>
          </a:effectLst>
        </p:spPr>
        <p:txBody>
          <a:bodyPr lIns="45719" rIns="45719" anchor="ctr"/>
          <a:lstStyle/>
          <a:p>
            <a:pPr algn="ctr">
              <a:defRPr sz="2400">
                <a:solidFill>
                  <a:srgbClr val="FFFFFF"/>
                </a:solidFill>
                <a:latin typeface="Tahoma"/>
                <a:ea typeface="Tahoma"/>
                <a:cs typeface="Tahoma"/>
                <a:sym typeface="Tahoma"/>
              </a:defRPr>
            </a:pPr>
            <a:endParaRPr sz="2400">
              <a:solidFill>
                <a:srgbClr val="FFFFFF"/>
              </a:solidFill>
              <a:latin typeface="Tahoma"/>
              <a:ea typeface="Tahoma"/>
              <a:cs typeface="Tahoma"/>
              <a:sym typeface="Tahoma"/>
            </a:endParaRPr>
          </a:p>
        </p:txBody>
      </p:sp>
      <p:grpSp>
        <p:nvGrpSpPr>
          <p:cNvPr id="480" name="TextBox 6"/>
          <p:cNvGrpSpPr/>
          <p:nvPr/>
        </p:nvGrpSpPr>
        <p:grpSpPr>
          <a:xfrm>
            <a:off x="7811601" y="1707834"/>
            <a:ext cx="901546" cy="1847660"/>
            <a:chOff x="0" y="0"/>
            <a:chExt cx="1202060" cy="1847658"/>
          </a:xfrm>
        </p:grpSpPr>
        <p:sp>
          <p:nvSpPr>
            <p:cNvPr id="478" name="Rectangle"/>
            <p:cNvSpPr/>
            <p:nvPr/>
          </p:nvSpPr>
          <p:spPr>
            <a:xfrm>
              <a:off x="0" y="0"/>
              <a:ext cx="1202060" cy="1847658"/>
            </a:xfrm>
            <a:prstGeom prst="rect">
              <a:avLst/>
            </a:prstGeom>
            <a:solidFill>
              <a:srgbClr val="92D050"/>
            </a:solidFill>
            <a:ln w="9525" cap="flat">
              <a:solidFill>
                <a:srgbClr val="000000"/>
              </a:solidFill>
              <a:prstDash val="solid"/>
              <a:round/>
            </a:ln>
            <a:effectLst>
              <a:outerShdw blurRad="50800" dist="38100" dir="2700000" rotWithShape="0">
                <a:srgbClr val="000000">
                  <a:alpha val="43000"/>
                </a:srgbClr>
              </a:outerShdw>
            </a:effectLst>
          </p:spPr>
          <p:txBody>
            <a:bodyPr wrap="square" lIns="45719" tIns="45719" rIns="45719" bIns="45719" numCol="1" anchor="ctr">
              <a:noAutofit/>
            </a:bodyPr>
            <a:lstStyle/>
            <a:p>
              <a:pPr algn="ctr">
                <a:defRPr>
                  <a:solidFill>
                    <a:srgbClr val="FFFFFF"/>
                  </a:solidFill>
                </a:defRPr>
              </a:pPr>
              <a:endParaRPr>
                <a:solidFill>
                  <a:srgbClr val="FFFFFF"/>
                </a:solidFill>
                <a:sym typeface="Calibri"/>
              </a:endParaRPr>
            </a:p>
          </p:txBody>
        </p:sp>
        <p:sp>
          <p:nvSpPr>
            <p:cNvPr id="479" name="Mass Memory…"/>
            <p:cNvSpPr txBox="1"/>
            <p:nvPr/>
          </p:nvSpPr>
          <p:spPr>
            <a:xfrm>
              <a:off x="45720" y="185167"/>
              <a:ext cx="1110620" cy="14773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Mass Memory</a:t>
              </a:r>
            </a:p>
            <a:p>
              <a:pPr algn="ctr">
                <a:defRPr>
                  <a:solidFill>
                    <a:srgbClr val="FFFFFF"/>
                  </a:solidFill>
                </a:defRPr>
              </a:pPr>
              <a:r>
                <a:rPr>
                  <a:solidFill>
                    <a:srgbClr val="FFFFFF"/>
                  </a:solidFill>
                  <a:sym typeface="Calibri"/>
                </a:rPr>
                <a:t>Flash</a:t>
              </a:r>
            </a:p>
          </p:txBody>
        </p:sp>
      </p:grpSp>
      <p:grpSp>
        <p:nvGrpSpPr>
          <p:cNvPr id="489" name="Group 7"/>
          <p:cNvGrpSpPr/>
          <p:nvPr/>
        </p:nvGrpSpPr>
        <p:grpSpPr>
          <a:xfrm>
            <a:off x="5071970" y="1707854"/>
            <a:ext cx="2584259" cy="1847649"/>
            <a:chOff x="-1" y="-1"/>
            <a:chExt cx="3445677" cy="1847647"/>
          </a:xfrm>
        </p:grpSpPr>
        <p:sp>
          <p:nvSpPr>
            <p:cNvPr id="481" name="TextBox 8"/>
            <p:cNvSpPr txBox="1"/>
            <p:nvPr/>
          </p:nvSpPr>
          <p:spPr>
            <a:xfrm>
              <a:off x="1483524" y="984"/>
              <a:ext cx="1962152" cy="646328"/>
            </a:xfrm>
            <a:prstGeom prst="rect">
              <a:avLst/>
            </a:prstGeom>
            <a:solidFill>
              <a:srgbClr val="128CAB"/>
            </a:solidFill>
            <a:ln w="9525" cap="flat">
              <a:solidFill>
                <a:srgbClr val="0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CPU</a:t>
              </a:r>
            </a:p>
          </p:txBody>
        </p:sp>
        <p:grpSp>
          <p:nvGrpSpPr>
            <p:cNvPr id="484" name="TextBox 9"/>
            <p:cNvGrpSpPr/>
            <p:nvPr/>
          </p:nvGrpSpPr>
          <p:grpSpPr>
            <a:xfrm>
              <a:off x="2426498" y="924314"/>
              <a:ext cx="1019176" cy="923332"/>
              <a:chOff x="0" y="0"/>
              <a:chExt cx="1019175" cy="923330"/>
            </a:xfrm>
          </p:grpSpPr>
          <p:sp>
            <p:nvSpPr>
              <p:cNvPr id="482" name="Rectangle"/>
              <p:cNvSpPr/>
              <p:nvPr/>
            </p:nvSpPr>
            <p:spPr>
              <a:xfrm>
                <a:off x="0" y="0"/>
                <a:ext cx="1019175" cy="923330"/>
              </a:xfrm>
              <a:prstGeom prst="rect">
                <a:avLst/>
              </a:prstGeom>
              <a:solidFill>
                <a:srgbClr val="008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483" name="Boot Flash"/>
              <p:cNvSpPr txBox="1"/>
              <p:nvPr/>
            </p:nvSpPr>
            <p:spPr>
              <a:xfrm>
                <a:off x="45719" y="138502"/>
                <a:ext cx="927736" cy="646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r>
                  <a:rPr>
                    <a:sym typeface="Calibri"/>
                  </a:rPr>
                  <a:t>Boot Flash</a:t>
                </a:r>
              </a:p>
            </p:txBody>
          </p:sp>
        </p:grpSp>
        <p:sp>
          <p:nvSpPr>
            <p:cNvPr id="485" name="TextBox 10"/>
            <p:cNvSpPr txBox="1"/>
            <p:nvPr/>
          </p:nvSpPr>
          <p:spPr>
            <a:xfrm>
              <a:off x="1483523" y="924314"/>
              <a:ext cx="942976" cy="646328"/>
            </a:xfrm>
            <a:prstGeom prst="rect">
              <a:avLst/>
            </a:prstGeom>
            <a:solidFill>
              <a:srgbClr val="0070C0"/>
            </a:solidFill>
            <a:ln w="9525" cap="flat">
              <a:solidFill>
                <a:srgbClr val="000000"/>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I/O</a:t>
              </a:r>
            </a:p>
          </p:txBody>
        </p:sp>
        <p:grpSp>
          <p:nvGrpSpPr>
            <p:cNvPr id="488" name="TextBox 11"/>
            <p:cNvGrpSpPr/>
            <p:nvPr/>
          </p:nvGrpSpPr>
          <p:grpSpPr>
            <a:xfrm>
              <a:off x="-1" y="-1"/>
              <a:ext cx="1226347" cy="1847647"/>
              <a:chOff x="-1" y="-1"/>
              <a:chExt cx="1226346" cy="1847646"/>
            </a:xfrm>
          </p:grpSpPr>
          <p:sp>
            <p:nvSpPr>
              <p:cNvPr id="486" name="Rectangle"/>
              <p:cNvSpPr/>
              <p:nvPr/>
            </p:nvSpPr>
            <p:spPr>
              <a:xfrm>
                <a:off x="-1" y="-1"/>
                <a:ext cx="1226346" cy="1847646"/>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a:solidFill>
                      <a:srgbClr val="FFFFFF"/>
                    </a:solidFill>
                  </a:defRPr>
                </a:pPr>
                <a:endParaRPr>
                  <a:solidFill>
                    <a:srgbClr val="FFFFFF"/>
                  </a:solidFill>
                  <a:sym typeface="Calibri"/>
                </a:endParaRPr>
              </a:p>
            </p:txBody>
          </p:sp>
          <p:sp>
            <p:nvSpPr>
              <p:cNvPr id="487" name="RAM…"/>
              <p:cNvSpPr txBox="1"/>
              <p:nvPr/>
            </p:nvSpPr>
            <p:spPr>
              <a:xfrm>
                <a:off x="45719" y="-1"/>
                <a:ext cx="1134906" cy="17543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a:solidFill>
                      <a:srgbClr val="FFFFFF"/>
                    </a:solidFill>
                  </a:defRPr>
                </a:pPr>
                <a:endParaRPr>
                  <a:solidFill>
                    <a:srgbClr val="FFFFFF"/>
                  </a:solidFill>
                  <a:sym typeface="Calibri"/>
                </a:endParaRPr>
              </a:p>
              <a:p>
                <a:pPr algn="ctr">
                  <a:defRPr>
                    <a:solidFill>
                      <a:srgbClr val="FFFFFF"/>
                    </a:solidFill>
                  </a:defRPr>
                </a:pPr>
                <a:endParaRPr>
                  <a:solidFill>
                    <a:srgbClr val="FFFFFF"/>
                  </a:solidFill>
                  <a:sym typeface="Calibri"/>
                </a:endParaRPr>
              </a:p>
              <a:p>
                <a:pPr algn="ctr">
                  <a:defRPr>
                    <a:solidFill>
                      <a:srgbClr val="FFFFFF"/>
                    </a:solidFill>
                  </a:defRPr>
                </a:pPr>
                <a:r>
                  <a:rPr>
                    <a:solidFill>
                      <a:srgbClr val="FFFFFF"/>
                    </a:solidFill>
                    <a:sym typeface="Calibri"/>
                  </a:rPr>
                  <a:t>RAM</a:t>
                </a:r>
              </a:p>
              <a:p>
                <a:pPr algn="ctr">
                  <a:defRPr>
                    <a:solidFill>
                      <a:srgbClr val="FFFFFF"/>
                    </a:solidFill>
                  </a:defRPr>
                </a:pPr>
                <a:r>
                  <a:rPr>
                    <a:solidFill>
                      <a:srgbClr val="FFFFFF"/>
                    </a:solidFill>
                    <a:sym typeface="Calibri"/>
                  </a:rPr>
                  <a:t>Memory</a:t>
                </a:r>
              </a:p>
              <a:p>
                <a:pPr algn="ctr">
                  <a:defRPr>
                    <a:solidFill>
                      <a:srgbClr val="FFFFFF"/>
                    </a:solidFill>
                  </a:defRPr>
                </a:pPr>
                <a:endParaRPr>
                  <a:solidFill>
                    <a:srgbClr val="FFFFFF"/>
                  </a:solidFill>
                  <a:sym typeface="Calibri"/>
                </a:endParaRPr>
              </a:p>
            </p:txBody>
          </p:sp>
        </p:grpSp>
      </p:grpSp>
      <p:sp>
        <p:nvSpPr>
          <p:cNvPr id="490" name="Rectangle 12"/>
          <p:cNvSpPr/>
          <p:nvPr/>
        </p:nvSpPr>
        <p:spPr>
          <a:xfrm>
            <a:off x="6085084" y="1598368"/>
            <a:ext cx="1651898" cy="2092449"/>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491" name="TextBox 13"/>
          <p:cNvSpPr txBox="1"/>
          <p:nvPr/>
        </p:nvSpPr>
        <p:spPr>
          <a:xfrm>
            <a:off x="6374092" y="1257293"/>
            <a:ext cx="1101599" cy="3000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gn="ctr">
              <a:defRPr>
                <a:solidFill>
                  <a:srgbClr val="128CAB"/>
                </a:solidFill>
              </a:defRPr>
            </a:lvl1pPr>
          </a:lstStyle>
          <a:p>
            <a:r>
              <a:rPr>
                <a:sym typeface="Calibri"/>
              </a:rPr>
              <a:t>System-on-Chip</a:t>
            </a:r>
          </a:p>
        </p:txBody>
      </p:sp>
      <p:sp>
        <p:nvSpPr>
          <p:cNvPr id="492" name="CasellaDiTesto 6"/>
          <p:cNvSpPr txBox="1"/>
          <p:nvPr/>
        </p:nvSpPr>
        <p:spPr>
          <a:xfrm>
            <a:off x="6915562" y="4020924"/>
            <a:ext cx="755322" cy="461665"/>
          </a:xfrm>
          <a:prstGeom prst="rect">
            <a:avLst/>
          </a:prstGeom>
          <a:solidFill>
            <a:srgbClr val="70A1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defRPr>
            </a:lvl1pPr>
          </a:lstStyle>
          <a:p>
            <a:r>
              <a:rPr>
                <a:sym typeface="Calibri"/>
              </a:rPr>
              <a:t>Bootloader</a:t>
            </a:r>
          </a:p>
        </p:txBody>
      </p:sp>
      <p:sp>
        <p:nvSpPr>
          <p:cNvPr id="493" name="CasellaDiTesto 6"/>
          <p:cNvSpPr txBox="1"/>
          <p:nvPr/>
        </p:nvSpPr>
        <p:spPr>
          <a:xfrm>
            <a:off x="7821162" y="5058881"/>
            <a:ext cx="857764" cy="584775"/>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600">
                <a:solidFill>
                  <a:srgbClr val="FFFFFF"/>
                </a:solidFill>
              </a:defRPr>
            </a:lvl1pPr>
          </a:lstStyle>
          <a:p>
            <a:r>
              <a:rPr>
                <a:sym typeface="Calibri"/>
              </a:rPr>
              <a:t>Operating System</a:t>
            </a:r>
          </a:p>
        </p:txBody>
      </p:sp>
      <p:sp>
        <p:nvSpPr>
          <p:cNvPr id="494" name="CasellaDiTesto 8"/>
          <p:cNvSpPr txBox="1"/>
          <p:nvPr/>
        </p:nvSpPr>
        <p:spPr>
          <a:xfrm>
            <a:off x="7823550" y="4123832"/>
            <a:ext cx="852988"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fontScale="77500" lnSpcReduction="20000"/>
          </a:bodyPr>
          <a:lstStyle>
            <a:lvl1pPr algn="ctr">
              <a:defRPr sz="1600">
                <a:solidFill>
                  <a:srgbClr val="FFFFFF"/>
                </a:solidFill>
              </a:defRPr>
            </a:lvl1pPr>
          </a:lstStyle>
          <a:p>
            <a:r>
              <a:rPr>
                <a:sym typeface="Calibri"/>
              </a:rPr>
              <a:t>Application</a:t>
            </a:r>
          </a:p>
        </p:txBody>
      </p:sp>
      <p:grpSp>
        <p:nvGrpSpPr>
          <p:cNvPr id="497" name="CasellaDiTesto 6"/>
          <p:cNvGrpSpPr/>
          <p:nvPr/>
        </p:nvGrpSpPr>
        <p:grpSpPr>
          <a:xfrm>
            <a:off x="7811604" y="4380831"/>
            <a:ext cx="876889" cy="830995"/>
            <a:chOff x="0" y="-138200"/>
            <a:chExt cx="1169184" cy="830994"/>
          </a:xfrm>
        </p:grpSpPr>
        <p:sp>
          <p:nvSpPr>
            <p:cNvPr id="495" name="Rounded Rectangle"/>
            <p:cNvSpPr/>
            <p:nvPr/>
          </p:nvSpPr>
          <p:spPr>
            <a:xfrm>
              <a:off x="0" y="16112"/>
              <a:ext cx="1169184" cy="522369"/>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496" name="System Programs"/>
            <p:cNvSpPr txBox="1"/>
            <p:nvPr/>
          </p:nvSpPr>
          <p:spPr>
            <a:xfrm>
              <a:off x="56684" y="-138200"/>
              <a:ext cx="1055816" cy="8309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600">
                  <a:solidFill>
                    <a:srgbClr val="FFFFFF"/>
                  </a:solidFill>
                </a:defRPr>
              </a:lvl1pPr>
            </a:lstStyle>
            <a:p>
              <a:r>
                <a:rPr>
                  <a:sym typeface="Calibri"/>
                </a:rPr>
                <a:t>System Programs</a:t>
              </a:r>
            </a:p>
          </p:txBody>
        </p:sp>
      </p:grpSp>
      <p:sp>
        <p:nvSpPr>
          <p:cNvPr id="498" name="CasellaDiTesto 8"/>
          <p:cNvSpPr txBox="1"/>
          <p:nvPr/>
        </p:nvSpPr>
        <p:spPr>
          <a:xfrm>
            <a:off x="5101549" y="4147334"/>
            <a:ext cx="860605" cy="990321"/>
          </a:xfrm>
          <a:prstGeom prst="rect">
            <a:avLst/>
          </a:prstGeom>
          <a:solidFill>
            <a:srgbClr val="00B0F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sz="1600">
                <a:solidFill>
                  <a:srgbClr val="FFFFFF"/>
                </a:solidFill>
              </a:defRPr>
            </a:pPr>
            <a:r>
              <a:rPr sz="1600">
                <a:solidFill>
                  <a:srgbClr val="FFFFFF"/>
                </a:solidFill>
                <a:sym typeface="Calibri"/>
              </a:rPr>
              <a:t>Data</a:t>
            </a:r>
          </a:p>
          <a:p>
            <a:pPr algn="ctr">
              <a:defRPr sz="1600">
                <a:solidFill>
                  <a:srgbClr val="FFFFFF"/>
                </a:solidFill>
              </a:defRPr>
            </a:pPr>
            <a:r>
              <a:rPr sz="1600">
                <a:solidFill>
                  <a:srgbClr val="FFFFFF"/>
                </a:solidFill>
                <a:sym typeface="Calibri"/>
              </a:rPr>
              <a:t>Stack</a:t>
            </a:r>
          </a:p>
          <a:p>
            <a:pPr algn="ctr">
              <a:defRPr sz="1600">
                <a:solidFill>
                  <a:srgbClr val="FFFFFF"/>
                </a:solidFill>
              </a:defRPr>
            </a:pPr>
            <a:r>
              <a:rPr sz="1600">
                <a:solidFill>
                  <a:srgbClr val="FFFFFF"/>
                </a:solidFill>
                <a:sym typeface="Calibri"/>
              </a:rPr>
              <a:t>Heap</a:t>
            </a:r>
          </a:p>
        </p:txBody>
      </p:sp>
      <p:sp>
        <p:nvSpPr>
          <p:cNvPr id="499" name="Straight Arrow Connector 19"/>
          <p:cNvSpPr/>
          <p:nvPr/>
        </p:nvSpPr>
        <p:spPr>
          <a:xfrm flipV="1">
            <a:off x="5532467" y="3552455"/>
            <a:ext cx="1490" cy="555434"/>
          </a:xfrm>
          <a:prstGeom prst="line">
            <a:avLst/>
          </a:prstGeom>
          <a:ln w="12700">
            <a:solidFill>
              <a:srgbClr val="000000"/>
            </a:solidFill>
            <a:miter/>
            <a:tailEnd type="triangle"/>
          </a:ln>
        </p:spPr>
        <p:txBody>
          <a:bodyPr lIns="45719" rIns="45719"/>
          <a:lstStyle/>
          <a:p>
            <a:endParaRPr>
              <a:sym typeface="Calibri"/>
            </a:endParaRPr>
          </a:p>
        </p:txBody>
      </p:sp>
      <p:sp>
        <p:nvSpPr>
          <p:cNvPr id="500" name="Straight Arrow Connector 20"/>
          <p:cNvSpPr/>
          <p:nvPr/>
        </p:nvSpPr>
        <p:spPr>
          <a:xfrm flipV="1">
            <a:off x="7293224" y="3523568"/>
            <a:ext cx="1488" cy="584327"/>
          </a:xfrm>
          <a:prstGeom prst="line">
            <a:avLst/>
          </a:prstGeom>
          <a:ln w="12700">
            <a:solidFill>
              <a:srgbClr val="000000"/>
            </a:solidFill>
            <a:miter/>
            <a:tailEnd type="triangle"/>
          </a:ln>
        </p:spPr>
        <p:txBody>
          <a:bodyPr lIns="45719" rIns="45719"/>
          <a:lstStyle/>
          <a:p>
            <a:endParaRPr>
              <a:sym typeface="Calibri"/>
            </a:endParaRPr>
          </a:p>
        </p:txBody>
      </p:sp>
      <p:sp>
        <p:nvSpPr>
          <p:cNvPr id="501" name="Straight Arrow Connector 21"/>
          <p:cNvSpPr/>
          <p:nvPr/>
        </p:nvSpPr>
        <p:spPr>
          <a:xfrm flipV="1">
            <a:off x="8255662" y="3537849"/>
            <a:ext cx="1490" cy="555434"/>
          </a:xfrm>
          <a:prstGeom prst="line">
            <a:avLst/>
          </a:prstGeom>
          <a:ln w="12700">
            <a:solidFill>
              <a:srgbClr val="000000"/>
            </a:solidFill>
            <a:miter/>
            <a:tailEnd type="triangle"/>
          </a:ln>
        </p:spPr>
        <p:txBody>
          <a:bodyPr lIns="45719" rIns="45719"/>
          <a:lstStyle/>
          <a:p>
            <a:endParaRPr>
              <a:sym typeface="Calibri"/>
            </a:endParaRPr>
          </a:p>
        </p:txBody>
      </p:sp>
      <p:sp>
        <p:nvSpPr>
          <p:cNvPr id="502" name="CasellaDiTesto 6"/>
          <p:cNvSpPr txBox="1"/>
          <p:nvPr/>
        </p:nvSpPr>
        <p:spPr>
          <a:xfrm>
            <a:off x="7817136" y="5538400"/>
            <a:ext cx="865816" cy="584775"/>
          </a:xfrm>
          <a:prstGeom prst="rect">
            <a:avLst/>
          </a:prstGeom>
          <a:solidFill>
            <a:srgbClr val="00206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600">
                <a:solidFill>
                  <a:srgbClr val="FFFFFF"/>
                </a:solidFill>
              </a:defRPr>
            </a:lvl1pPr>
          </a:lstStyle>
          <a:p>
            <a:r>
              <a:rPr>
                <a:sym typeface="Calibri"/>
              </a:rPr>
              <a:t>Device tree</a:t>
            </a:r>
          </a:p>
        </p:txBody>
      </p:sp>
    </p:spTree>
    <p:extLst>
      <p:ext uri="{BB962C8B-B14F-4D97-AF65-F5344CB8AC3E}">
        <p14:creationId xmlns:p14="http://schemas.microsoft.com/office/powerpoint/2010/main" val="127921453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22</a:t>
            </a:fld>
            <a:endParaRPr/>
          </a:p>
        </p:txBody>
      </p:sp>
      <p:sp>
        <p:nvSpPr>
          <p:cNvPr id="507" name="Title 3"/>
          <p:cNvSpPr txBox="1">
            <a:spLocks noGrp="1"/>
          </p:cNvSpPr>
          <p:nvPr>
            <p:ph type="title"/>
          </p:nvPr>
        </p:nvSpPr>
        <p:spPr>
          <a:xfrm>
            <a:off x="369093" y="295275"/>
            <a:ext cx="8385574" cy="666750"/>
          </a:xfrm>
          <a:prstGeom prst="rect">
            <a:avLst/>
          </a:prstGeom>
        </p:spPr>
        <p:txBody>
          <a:bodyPr/>
          <a:lstStyle>
            <a:lvl1pPr>
              <a:defRPr spc="-100"/>
            </a:lvl1pPr>
          </a:lstStyle>
          <a:p>
            <a:r>
              <a:t>An Example of Bootloader Operations</a:t>
            </a:r>
          </a:p>
        </p:txBody>
      </p:sp>
      <p:sp>
        <p:nvSpPr>
          <p:cNvPr id="508" name="Content Placeholder 18"/>
          <p:cNvSpPr txBox="1">
            <a:spLocks noGrp="1"/>
          </p:cNvSpPr>
          <p:nvPr>
            <p:ph type="body" sz="half" idx="1"/>
          </p:nvPr>
        </p:nvSpPr>
        <p:spPr>
          <a:xfrm>
            <a:off x="369094" y="1639888"/>
            <a:ext cx="4202906" cy="4086226"/>
          </a:xfrm>
          <a:prstGeom prst="rect">
            <a:avLst/>
          </a:prstGeom>
        </p:spPr>
        <p:txBody>
          <a:bodyPr/>
          <a:lstStyle/>
          <a:p>
            <a:r>
              <a:t>Let’s consider Scenario 2 for a given SoC with the following memory map:</a:t>
            </a:r>
          </a:p>
          <a:p>
            <a:pPr marL="398463" lvl="1" indent="-166688">
              <a:spcBef>
                <a:spcPts val="1200"/>
              </a:spcBef>
              <a:buClr>
                <a:schemeClr val="accent1"/>
              </a:buClr>
              <a:buFont typeface="Arial"/>
              <a:defRPr sz="1800"/>
            </a:pPr>
            <a:r>
              <a:t>RAM memory 512 kbytes (arranged as 128 kwords, each 32 bytes long), from 0x0002_0000 to 0x0003_FFFF</a:t>
            </a:r>
          </a:p>
          <a:p>
            <a:pPr marL="398463" lvl="1" indent="-166688">
              <a:spcBef>
                <a:spcPts val="1200"/>
              </a:spcBef>
              <a:buClr>
                <a:schemeClr val="accent1"/>
              </a:buClr>
              <a:buFont typeface="Arial"/>
              <a:defRPr sz="1800"/>
            </a:pPr>
            <a:r>
              <a:t>Mass memory flash 256 kbytes (same organization as before), from 0x0001_0000 to 0x0001_FFFF</a:t>
            </a:r>
          </a:p>
          <a:p>
            <a:pPr marL="398463" lvl="1" indent="-166688">
              <a:spcBef>
                <a:spcPts val="1200"/>
              </a:spcBef>
              <a:buClr>
                <a:schemeClr val="accent1"/>
              </a:buClr>
              <a:buFont typeface="Arial"/>
              <a:defRPr sz="1800"/>
            </a:pPr>
            <a:r>
              <a:t>Boot flash 256 kbytes (same organization as before), from 0x000_0000 to 0x0000_FFFF</a:t>
            </a:r>
          </a:p>
        </p:txBody>
      </p:sp>
      <p:grpSp>
        <p:nvGrpSpPr>
          <p:cNvPr id="518" name="Group 4"/>
          <p:cNvGrpSpPr/>
          <p:nvPr/>
        </p:nvGrpSpPr>
        <p:grpSpPr>
          <a:xfrm>
            <a:off x="6200783" y="1243101"/>
            <a:ext cx="1200151" cy="4876901"/>
            <a:chOff x="0" y="-1"/>
            <a:chExt cx="1600200" cy="4876900"/>
          </a:xfrm>
        </p:grpSpPr>
        <p:grpSp>
          <p:nvGrpSpPr>
            <p:cNvPr id="511" name="TextBox 5"/>
            <p:cNvGrpSpPr/>
            <p:nvPr/>
          </p:nvGrpSpPr>
          <p:grpSpPr>
            <a:xfrm>
              <a:off x="0" y="3648172"/>
              <a:ext cx="1600200" cy="1228727"/>
              <a:chOff x="0" y="-1"/>
              <a:chExt cx="1600200" cy="1228726"/>
            </a:xfrm>
          </p:grpSpPr>
          <p:sp>
            <p:nvSpPr>
              <p:cNvPr id="509" name="Rectangle"/>
              <p:cNvSpPr/>
              <p:nvPr/>
            </p:nvSpPr>
            <p:spPr>
              <a:xfrm>
                <a:off x="0" y="-1"/>
                <a:ext cx="1600200" cy="1228726"/>
              </a:xfrm>
              <a:prstGeom prst="rect">
                <a:avLst/>
              </a:prstGeom>
              <a:solidFill>
                <a:srgbClr val="0080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510" name="Boot Flash"/>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solidFill>
                      <a:srgbClr val="FFFFFF"/>
                    </a:solidFill>
                  </a:defRPr>
                </a:lvl1pPr>
              </a:lstStyle>
              <a:p>
                <a:r>
                  <a:rPr>
                    <a:sym typeface="Calibri"/>
                  </a:rPr>
                  <a:t>Boot Flash</a:t>
                </a:r>
              </a:p>
            </p:txBody>
          </p:sp>
        </p:grpSp>
        <p:grpSp>
          <p:nvGrpSpPr>
            <p:cNvPr id="514" name="TextBox 6"/>
            <p:cNvGrpSpPr/>
            <p:nvPr/>
          </p:nvGrpSpPr>
          <p:grpSpPr>
            <a:xfrm>
              <a:off x="0" y="2424173"/>
              <a:ext cx="1600200" cy="1224002"/>
              <a:chOff x="0" y="0"/>
              <a:chExt cx="1600200" cy="1224000"/>
            </a:xfrm>
          </p:grpSpPr>
          <p:sp>
            <p:nvSpPr>
              <p:cNvPr id="512" name="Rectangle"/>
              <p:cNvSpPr/>
              <p:nvPr/>
            </p:nvSpPr>
            <p:spPr>
              <a:xfrm>
                <a:off x="0" y="0"/>
                <a:ext cx="1600200" cy="1224000"/>
              </a:xfrm>
              <a:prstGeom prst="rect">
                <a:avLst/>
              </a:prstGeom>
              <a:solidFill>
                <a:srgbClr val="92D05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13" name="Mass Memory…"/>
              <p:cNvSpPr txBox="1"/>
              <p:nvPr/>
            </p:nvSpPr>
            <p:spPr>
              <a:xfrm>
                <a:off x="45719" y="0"/>
                <a:ext cx="1508761" cy="1015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Mass Memory</a:t>
                </a:r>
              </a:p>
              <a:p>
                <a:pPr algn="ctr">
                  <a:defRPr sz="2000">
                    <a:solidFill>
                      <a:srgbClr val="FFFFFF"/>
                    </a:solidFill>
                  </a:defRPr>
                </a:pPr>
                <a:r>
                  <a:rPr sz="2000">
                    <a:solidFill>
                      <a:srgbClr val="FFFFFF"/>
                    </a:solidFill>
                    <a:sym typeface="Calibri"/>
                  </a:rPr>
                  <a:t>Flash</a:t>
                </a:r>
              </a:p>
            </p:txBody>
          </p:sp>
        </p:grpSp>
        <p:grpSp>
          <p:nvGrpSpPr>
            <p:cNvPr id="517" name="TextBox 7"/>
            <p:cNvGrpSpPr/>
            <p:nvPr/>
          </p:nvGrpSpPr>
          <p:grpSpPr>
            <a:xfrm>
              <a:off x="0" y="-1"/>
              <a:ext cx="1600200" cy="2448002"/>
              <a:chOff x="0" y="-1"/>
              <a:chExt cx="1600200" cy="2448001"/>
            </a:xfrm>
          </p:grpSpPr>
          <p:sp>
            <p:nvSpPr>
              <p:cNvPr id="515" name="Rectangle"/>
              <p:cNvSpPr/>
              <p:nvPr/>
            </p:nvSpPr>
            <p:spPr>
              <a:xfrm>
                <a:off x="0" y="-1"/>
                <a:ext cx="1600200" cy="2448001"/>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16" name="RAM…"/>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RAM</a:t>
                </a:r>
              </a:p>
              <a:p>
                <a:pPr algn="ctr">
                  <a:defRPr sz="2000">
                    <a:solidFill>
                      <a:srgbClr val="FFFFFF"/>
                    </a:solidFill>
                  </a:defRPr>
                </a:pPr>
                <a:r>
                  <a:rPr sz="2000">
                    <a:solidFill>
                      <a:srgbClr val="FFFFFF"/>
                    </a:solidFill>
                    <a:sym typeface="Calibri"/>
                  </a:rPr>
                  <a:t>Memory</a:t>
                </a:r>
              </a:p>
            </p:txBody>
          </p:sp>
        </p:grpSp>
      </p:grpSp>
      <p:sp>
        <p:nvSpPr>
          <p:cNvPr id="519" name="TextBox 8"/>
          <p:cNvSpPr txBox="1"/>
          <p:nvPr/>
        </p:nvSpPr>
        <p:spPr>
          <a:xfrm>
            <a:off x="7490231" y="5891400"/>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0x0000_0000</a:t>
            </a:r>
          </a:p>
        </p:txBody>
      </p:sp>
      <p:sp>
        <p:nvSpPr>
          <p:cNvPr id="520" name="TextBox 9"/>
          <p:cNvSpPr txBox="1"/>
          <p:nvPr/>
        </p:nvSpPr>
        <p:spPr>
          <a:xfrm>
            <a:off x="7490227" y="489127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0x0000_FFFF</a:t>
            </a:r>
          </a:p>
        </p:txBody>
      </p:sp>
      <p:sp>
        <p:nvSpPr>
          <p:cNvPr id="521" name="TextBox 10"/>
          <p:cNvSpPr txBox="1"/>
          <p:nvPr/>
        </p:nvSpPr>
        <p:spPr>
          <a:xfrm>
            <a:off x="7490227" y="354335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0x0001_FFFF</a:t>
            </a:r>
          </a:p>
        </p:txBody>
      </p:sp>
      <p:sp>
        <p:nvSpPr>
          <p:cNvPr id="522" name="TextBox 11"/>
          <p:cNvSpPr txBox="1"/>
          <p:nvPr/>
        </p:nvSpPr>
        <p:spPr>
          <a:xfrm>
            <a:off x="7490227" y="1174839"/>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0x0003_FFFF</a:t>
            </a:r>
          </a:p>
        </p:txBody>
      </p:sp>
      <p:sp>
        <p:nvSpPr>
          <p:cNvPr id="523" name="TextBox 12"/>
          <p:cNvSpPr txBox="1"/>
          <p:nvPr/>
        </p:nvSpPr>
        <p:spPr>
          <a:xfrm>
            <a:off x="4365351" y="5891400"/>
            <a:ext cx="1168236"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CPU reset vector</a:t>
            </a:r>
          </a:p>
        </p:txBody>
      </p:sp>
    </p:spTree>
    <p:extLst>
      <p:ext uri="{BB962C8B-B14F-4D97-AF65-F5344CB8AC3E}">
        <p14:creationId xmlns:p14="http://schemas.microsoft.com/office/powerpoint/2010/main" val="9551898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23</a:t>
            </a:fld>
            <a:endParaRPr/>
          </a:p>
        </p:txBody>
      </p:sp>
      <p:sp>
        <p:nvSpPr>
          <p:cNvPr id="528" name="Title 3"/>
          <p:cNvSpPr txBox="1">
            <a:spLocks noGrp="1"/>
          </p:cNvSpPr>
          <p:nvPr>
            <p:ph type="title"/>
          </p:nvPr>
        </p:nvSpPr>
        <p:spPr>
          <a:xfrm>
            <a:off x="369093" y="295275"/>
            <a:ext cx="8385574" cy="666750"/>
          </a:xfrm>
          <a:prstGeom prst="rect">
            <a:avLst/>
          </a:prstGeom>
        </p:spPr>
        <p:txBody>
          <a:bodyPr/>
          <a:lstStyle>
            <a:lvl1pPr>
              <a:defRPr spc="-100"/>
            </a:lvl1pPr>
          </a:lstStyle>
          <a:p>
            <a:r>
              <a:t>An Example of Bootloader Operations</a:t>
            </a:r>
          </a:p>
        </p:txBody>
      </p:sp>
      <p:sp>
        <p:nvSpPr>
          <p:cNvPr id="529" name="Content Placeholder 18"/>
          <p:cNvSpPr txBox="1">
            <a:spLocks noGrp="1"/>
          </p:cNvSpPr>
          <p:nvPr>
            <p:ph type="body" idx="1"/>
          </p:nvPr>
        </p:nvSpPr>
        <p:spPr>
          <a:xfrm>
            <a:off x="157058" y="1649759"/>
            <a:ext cx="8385574" cy="4086226"/>
          </a:xfrm>
          <a:prstGeom prst="rect">
            <a:avLst/>
          </a:prstGeom>
        </p:spPr>
        <p:txBody>
          <a:bodyPr/>
          <a:lstStyle/>
          <a:p>
            <a:r>
              <a:rPr dirty="0"/>
              <a:t>Time = </a:t>
            </a:r>
            <a:r>
              <a:rPr dirty="0">
                <a:solidFill>
                  <a:srgbClr val="128CAB"/>
                </a:solidFill>
              </a:rPr>
              <a:t>before power up</a:t>
            </a:r>
          </a:p>
          <a:p>
            <a:r>
              <a:rPr dirty="0"/>
              <a:t>The boot flash is preloaded with the </a:t>
            </a:r>
            <a:r>
              <a:rPr dirty="0" err="1"/>
              <a:t>bootloader</a:t>
            </a:r>
            <a:endParaRPr dirty="0"/>
          </a:p>
          <a:p>
            <a:pPr marL="398463" lvl="1" indent="-166688">
              <a:spcBef>
                <a:spcPts val="1200"/>
              </a:spcBef>
              <a:buClr>
                <a:schemeClr val="accent1"/>
              </a:buClr>
              <a:buFont typeface="Arial"/>
              <a:defRPr sz="1800"/>
            </a:pPr>
            <a:r>
              <a:rPr dirty="0"/>
              <a:t>First </a:t>
            </a:r>
            <a:r>
              <a:rPr dirty="0" err="1"/>
              <a:t>bootloader</a:t>
            </a:r>
            <a:r>
              <a:rPr dirty="0"/>
              <a:t> instruction at 0x0000_0FFF</a:t>
            </a:r>
          </a:p>
          <a:p>
            <a:pPr marL="398463" lvl="1" indent="-166688">
              <a:spcBef>
                <a:spcPts val="1200"/>
              </a:spcBef>
              <a:buClr>
                <a:schemeClr val="accent1"/>
              </a:buClr>
              <a:buFont typeface="Arial"/>
              <a:defRPr sz="1800"/>
            </a:pPr>
            <a:r>
              <a:rPr dirty="0"/>
              <a:t>Last </a:t>
            </a:r>
            <a:r>
              <a:rPr dirty="0" err="1"/>
              <a:t>bootloader</a:t>
            </a:r>
            <a:r>
              <a:rPr dirty="0"/>
              <a:t> instruction at 0x0000_AFFF</a:t>
            </a:r>
          </a:p>
          <a:p>
            <a:r>
              <a:rPr dirty="0"/>
              <a:t>The mass memory flash is preloaded with:</a:t>
            </a:r>
          </a:p>
          <a:p>
            <a:pPr marL="398463" lvl="1" indent="-166688">
              <a:spcBef>
                <a:spcPts val="1200"/>
              </a:spcBef>
              <a:buClr>
                <a:schemeClr val="accent1"/>
              </a:buClr>
              <a:buFont typeface="Arial"/>
              <a:defRPr sz="1800"/>
            </a:pPr>
            <a:r>
              <a:rPr dirty="0"/>
              <a:t>Device tree (DT)</a:t>
            </a:r>
          </a:p>
          <a:p>
            <a:pPr marL="398463" lvl="1" indent="-166688">
              <a:spcBef>
                <a:spcPts val="1200"/>
              </a:spcBef>
              <a:buClr>
                <a:schemeClr val="accent1"/>
              </a:buClr>
              <a:buFont typeface="Arial"/>
              <a:defRPr sz="1800"/>
            </a:pPr>
            <a:r>
              <a:rPr dirty="0"/>
              <a:t>Operating systems (OS)</a:t>
            </a:r>
          </a:p>
          <a:p>
            <a:pPr marL="398463" lvl="1" indent="-166688">
              <a:spcBef>
                <a:spcPts val="1200"/>
              </a:spcBef>
              <a:buClr>
                <a:schemeClr val="accent1"/>
              </a:buClr>
              <a:buFont typeface="Arial"/>
              <a:defRPr sz="1800"/>
            </a:pPr>
            <a:r>
              <a:rPr dirty="0"/>
              <a:t>System programs (SP)</a:t>
            </a:r>
          </a:p>
          <a:p>
            <a:pPr marL="398463" lvl="1" indent="-166688">
              <a:spcBef>
                <a:spcPts val="1200"/>
              </a:spcBef>
              <a:buClr>
                <a:schemeClr val="accent1"/>
              </a:buClr>
              <a:buFont typeface="Arial"/>
              <a:defRPr sz="1800"/>
            </a:pPr>
            <a:r>
              <a:rPr dirty="0"/>
              <a:t>Application</a:t>
            </a:r>
          </a:p>
        </p:txBody>
      </p:sp>
      <p:grpSp>
        <p:nvGrpSpPr>
          <p:cNvPr id="539" name="Group 4"/>
          <p:cNvGrpSpPr/>
          <p:nvPr/>
        </p:nvGrpSpPr>
        <p:grpSpPr>
          <a:xfrm>
            <a:off x="6200783" y="1243101"/>
            <a:ext cx="1200151" cy="4876901"/>
            <a:chOff x="0" y="-1"/>
            <a:chExt cx="1600200" cy="4876900"/>
          </a:xfrm>
        </p:grpSpPr>
        <p:grpSp>
          <p:nvGrpSpPr>
            <p:cNvPr id="532" name="TextBox 5"/>
            <p:cNvGrpSpPr/>
            <p:nvPr/>
          </p:nvGrpSpPr>
          <p:grpSpPr>
            <a:xfrm>
              <a:off x="0" y="3648172"/>
              <a:ext cx="1600200" cy="1228727"/>
              <a:chOff x="0" y="-1"/>
              <a:chExt cx="1600200" cy="1228726"/>
            </a:xfrm>
          </p:grpSpPr>
          <p:sp>
            <p:nvSpPr>
              <p:cNvPr id="530" name="Rectangle"/>
              <p:cNvSpPr/>
              <p:nvPr/>
            </p:nvSpPr>
            <p:spPr>
              <a:xfrm>
                <a:off x="0" y="-1"/>
                <a:ext cx="1600200" cy="1228726"/>
              </a:xfrm>
              <a:prstGeom prst="rect">
                <a:avLst/>
              </a:prstGeom>
              <a:solidFill>
                <a:srgbClr val="0080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531" name="Boot Flash"/>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solidFill>
                      <a:srgbClr val="FFFFFF"/>
                    </a:solidFill>
                  </a:defRPr>
                </a:lvl1pPr>
              </a:lstStyle>
              <a:p>
                <a:r>
                  <a:rPr>
                    <a:sym typeface="Calibri"/>
                  </a:rPr>
                  <a:t>Boot Flash</a:t>
                </a:r>
              </a:p>
            </p:txBody>
          </p:sp>
        </p:grpSp>
        <p:grpSp>
          <p:nvGrpSpPr>
            <p:cNvPr id="535" name="TextBox 6"/>
            <p:cNvGrpSpPr/>
            <p:nvPr/>
          </p:nvGrpSpPr>
          <p:grpSpPr>
            <a:xfrm>
              <a:off x="0" y="2424173"/>
              <a:ext cx="1600200" cy="1224002"/>
              <a:chOff x="0" y="0"/>
              <a:chExt cx="1600200" cy="1224000"/>
            </a:xfrm>
          </p:grpSpPr>
          <p:sp>
            <p:nvSpPr>
              <p:cNvPr id="533" name="Rectangle"/>
              <p:cNvSpPr/>
              <p:nvPr/>
            </p:nvSpPr>
            <p:spPr>
              <a:xfrm>
                <a:off x="0" y="0"/>
                <a:ext cx="1600200" cy="1224000"/>
              </a:xfrm>
              <a:prstGeom prst="rect">
                <a:avLst/>
              </a:prstGeom>
              <a:solidFill>
                <a:srgbClr val="92D05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34" name="Mass Memory…"/>
              <p:cNvSpPr txBox="1"/>
              <p:nvPr/>
            </p:nvSpPr>
            <p:spPr>
              <a:xfrm>
                <a:off x="45719" y="0"/>
                <a:ext cx="1508761" cy="1015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Mass Memory</a:t>
                </a:r>
              </a:p>
              <a:p>
                <a:pPr algn="ctr">
                  <a:defRPr sz="2000">
                    <a:solidFill>
                      <a:srgbClr val="FFFFFF"/>
                    </a:solidFill>
                  </a:defRPr>
                </a:pPr>
                <a:r>
                  <a:rPr sz="2000">
                    <a:solidFill>
                      <a:srgbClr val="FFFFFF"/>
                    </a:solidFill>
                    <a:sym typeface="Calibri"/>
                  </a:rPr>
                  <a:t>Flash</a:t>
                </a:r>
              </a:p>
            </p:txBody>
          </p:sp>
        </p:grpSp>
        <p:grpSp>
          <p:nvGrpSpPr>
            <p:cNvPr id="538" name="TextBox 7"/>
            <p:cNvGrpSpPr/>
            <p:nvPr/>
          </p:nvGrpSpPr>
          <p:grpSpPr>
            <a:xfrm>
              <a:off x="0" y="-1"/>
              <a:ext cx="1600200" cy="2448002"/>
              <a:chOff x="0" y="-1"/>
              <a:chExt cx="1600200" cy="2448001"/>
            </a:xfrm>
          </p:grpSpPr>
          <p:sp>
            <p:nvSpPr>
              <p:cNvPr id="536" name="Rectangle"/>
              <p:cNvSpPr/>
              <p:nvPr/>
            </p:nvSpPr>
            <p:spPr>
              <a:xfrm>
                <a:off x="0" y="-1"/>
                <a:ext cx="1600200" cy="2448001"/>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37" name="RAM…"/>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RAM</a:t>
                </a:r>
              </a:p>
              <a:p>
                <a:pPr algn="ctr">
                  <a:defRPr sz="2000">
                    <a:solidFill>
                      <a:srgbClr val="FFFFFF"/>
                    </a:solidFill>
                  </a:defRPr>
                </a:pPr>
                <a:r>
                  <a:rPr sz="2000">
                    <a:solidFill>
                      <a:srgbClr val="FFFFFF"/>
                    </a:solidFill>
                    <a:sym typeface="Calibri"/>
                  </a:rPr>
                  <a:t>Memory</a:t>
                </a:r>
              </a:p>
            </p:txBody>
          </p:sp>
        </p:grpSp>
      </p:grpSp>
      <p:sp>
        <p:nvSpPr>
          <p:cNvPr id="540" name="TextBox 8"/>
          <p:cNvSpPr txBox="1"/>
          <p:nvPr/>
        </p:nvSpPr>
        <p:spPr>
          <a:xfrm>
            <a:off x="7490231" y="5891400"/>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0x0000_0000</a:t>
            </a:r>
          </a:p>
        </p:txBody>
      </p:sp>
      <p:sp>
        <p:nvSpPr>
          <p:cNvPr id="541" name="TextBox 9"/>
          <p:cNvSpPr txBox="1"/>
          <p:nvPr/>
        </p:nvSpPr>
        <p:spPr>
          <a:xfrm>
            <a:off x="7490227" y="489127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0x0000_FFFF</a:t>
            </a:r>
          </a:p>
        </p:txBody>
      </p:sp>
      <p:sp>
        <p:nvSpPr>
          <p:cNvPr id="542" name="TextBox 10"/>
          <p:cNvSpPr txBox="1"/>
          <p:nvPr/>
        </p:nvSpPr>
        <p:spPr>
          <a:xfrm>
            <a:off x="7490227" y="354335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0x0001_FFFF</a:t>
            </a:r>
          </a:p>
        </p:txBody>
      </p:sp>
      <p:sp>
        <p:nvSpPr>
          <p:cNvPr id="543" name="TextBox 11"/>
          <p:cNvSpPr txBox="1"/>
          <p:nvPr/>
        </p:nvSpPr>
        <p:spPr>
          <a:xfrm>
            <a:off x="7490227" y="1174839"/>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0x0003_FFFF</a:t>
            </a:r>
          </a:p>
        </p:txBody>
      </p:sp>
      <p:sp>
        <p:nvSpPr>
          <p:cNvPr id="544" name="TextBox 12"/>
          <p:cNvSpPr txBox="1"/>
          <p:nvPr/>
        </p:nvSpPr>
        <p:spPr>
          <a:xfrm>
            <a:off x="2032690" y="5898835"/>
            <a:ext cx="1168236"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CPU reset vector</a:t>
            </a:r>
          </a:p>
        </p:txBody>
      </p:sp>
      <p:grpSp>
        <p:nvGrpSpPr>
          <p:cNvPr id="547" name="CasellaDiTesto 6"/>
          <p:cNvGrpSpPr/>
          <p:nvPr/>
        </p:nvGrpSpPr>
        <p:grpSpPr>
          <a:xfrm>
            <a:off x="5231068" y="5237870"/>
            <a:ext cx="880421" cy="972621"/>
            <a:chOff x="0" y="0"/>
            <a:chExt cx="1173893" cy="972619"/>
          </a:xfrm>
        </p:grpSpPr>
        <p:sp>
          <p:nvSpPr>
            <p:cNvPr id="545" name="Rounded Rectangle"/>
            <p:cNvSpPr/>
            <p:nvPr/>
          </p:nvSpPr>
          <p:spPr>
            <a:xfrm>
              <a:off x="0" y="0"/>
              <a:ext cx="1173893" cy="882139"/>
            </a:xfrm>
            <a:prstGeom prst="roundRect">
              <a:avLst>
                <a:gd name="adj" fmla="val 7167"/>
              </a:avLst>
            </a:prstGeom>
            <a:solidFill>
              <a:srgbClr val="70A1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546" name="Bootloader…"/>
            <p:cNvSpPr txBox="1"/>
            <p:nvPr/>
          </p:nvSpPr>
          <p:spPr>
            <a:xfrm>
              <a:off x="64236" y="18516"/>
              <a:ext cx="1045420" cy="954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200">
                  <a:solidFill>
                    <a:srgbClr val="FFFFFF"/>
                  </a:solidFill>
                </a:defRPr>
              </a:pPr>
              <a:r>
                <a:rPr sz="1200">
                  <a:solidFill>
                    <a:srgbClr val="FFFFFF"/>
                  </a:solidFill>
                  <a:sym typeface="Calibri"/>
                </a:rPr>
                <a:t>Bootloader</a:t>
              </a:r>
            </a:p>
            <a:p>
              <a:pPr algn="ctr">
                <a:defRPr sz="1200">
                  <a:solidFill>
                    <a:srgbClr val="FFFFFF"/>
                  </a:solidFill>
                </a:defRPr>
              </a:pPr>
              <a:endParaRPr sz="1200">
                <a:solidFill>
                  <a:srgbClr val="FFFFFF"/>
                </a:solidFill>
                <a:sym typeface="Calibri"/>
              </a:endParaRPr>
            </a:p>
            <a:p>
              <a:pPr algn="ctr">
                <a:defRPr sz="1200">
                  <a:solidFill>
                    <a:srgbClr val="FFFFFF"/>
                  </a:solidFill>
                </a:defRPr>
              </a:pPr>
              <a:endParaRPr sz="1200">
                <a:solidFill>
                  <a:srgbClr val="FFFFFF"/>
                </a:solidFill>
                <a:sym typeface="Calibri"/>
              </a:endParaRPr>
            </a:p>
            <a:p>
              <a:pPr algn="ctr">
                <a:defRPr sz="1000">
                  <a:solidFill>
                    <a:srgbClr val="FFFFFF"/>
                  </a:solidFill>
                </a:defRPr>
              </a:pPr>
              <a:r>
                <a:rPr sz="1000">
                  <a:solidFill>
                    <a:srgbClr val="FFFFFF"/>
                  </a:solidFill>
                  <a:sym typeface="Calibri"/>
                </a:rPr>
                <a:t>b 0x0000_0FFF</a:t>
              </a:r>
            </a:p>
          </p:txBody>
        </p:sp>
      </p:grpSp>
      <p:grpSp>
        <p:nvGrpSpPr>
          <p:cNvPr id="550" name="CasellaDiTesto 6"/>
          <p:cNvGrpSpPr/>
          <p:nvPr/>
        </p:nvGrpSpPr>
        <p:grpSpPr>
          <a:xfrm>
            <a:off x="5218627" y="4242907"/>
            <a:ext cx="892856" cy="276997"/>
            <a:chOff x="0" y="-14345"/>
            <a:chExt cx="1190473" cy="276995"/>
          </a:xfrm>
        </p:grpSpPr>
        <p:sp>
          <p:nvSpPr>
            <p:cNvPr id="548" name="Rounded Rectangle"/>
            <p:cNvSpPr/>
            <p:nvPr/>
          </p:nvSpPr>
          <p:spPr>
            <a:xfrm>
              <a:off x="0" y="29008"/>
              <a:ext cx="1190473" cy="190288"/>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549" name="OS"/>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OS</a:t>
              </a:r>
            </a:p>
          </p:txBody>
        </p:sp>
      </p:grpSp>
      <p:grpSp>
        <p:nvGrpSpPr>
          <p:cNvPr id="553" name="CasellaDiTesto 8"/>
          <p:cNvGrpSpPr/>
          <p:nvPr/>
        </p:nvGrpSpPr>
        <p:grpSpPr>
          <a:xfrm>
            <a:off x="5218627" y="3733965"/>
            <a:ext cx="892856" cy="305144"/>
            <a:chOff x="0" y="0"/>
            <a:chExt cx="1190473" cy="305143"/>
          </a:xfrm>
        </p:grpSpPr>
        <p:sp>
          <p:nvSpPr>
            <p:cNvPr id="551" name="Rounded Rectangle"/>
            <p:cNvSpPr/>
            <p:nvPr/>
          </p:nvSpPr>
          <p:spPr>
            <a:xfrm>
              <a:off x="0" y="0"/>
              <a:ext cx="1190473" cy="305143"/>
            </a:xfrm>
            <a:prstGeom prst="roundRect">
              <a:avLst>
                <a:gd name="adj" fmla="val 12593"/>
              </a:avLst>
            </a:prstGeom>
            <a:solidFill>
              <a:schemeClr val="accent1"/>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552" name="Application"/>
            <p:cNvSpPr txBox="1"/>
            <p:nvPr/>
          </p:nvSpPr>
          <p:spPr>
            <a:xfrm>
              <a:off x="56975" y="14073"/>
              <a:ext cx="1076524"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Application</a:t>
              </a:r>
            </a:p>
          </p:txBody>
        </p:sp>
      </p:grpSp>
      <p:grpSp>
        <p:nvGrpSpPr>
          <p:cNvPr id="556" name="CasellaDiTesto 6"/>
          <p:cNvGrpSpPr/>
          <p:nvPr/>
        </p:nvGrpSpPr>
        <p:grpSpPr>
          <a:xfrm>
            <a:off x="5218627" y="4018387"/>
            <a:ext cx="892856" cy="276997"/>
            <a:chOff x="0" y="-9131"/>
            <a:chExt cx="1190473" cy="276995"/>
          </a:xfrm>
        </p:grpSpPr>
        <p:sp>
          <p:nvSpPr>
            <p:cNvPr id="554" name="Rounded Rectangle"/>
            <p:cNvSpPr/>
            <p:nvPr/>
          </p:nvSpPr>
          <p:spPr>
            <a:xfrm>
              <a:off x="0" y="0"/>
              <a:ext cx="1190473" cy="258734"/>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555" name="SP"/>
            <p:cNvSpPr txBox="1"/>
            <p:nvPr/>
          </p:nvSpPr>
          <p:spPr>
            <a:xfrm>
              <a:off x="51151" y="-9131"/>
              <a:ext cx="1088171"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SP</a:t>
              </a:r>
            </a:p>
          </p:txBody>
        </p:sp>
      </p:grpSp>
      <p:sp>
        <p:nvSpPr>
          <p:cNvPr id="557" name="TextBox 17"/>
          <p:cNvSpPr txBox="1"/>
          <p:nvPr/>
        </p:nvSpPr>
        <p:spPr>
          <a:xfrm>
            <a:off x="3818047" y="5866513"/>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0x0000_0000</a:t>
            </a:r>
          </a:p>
        </p:txBody>
      </p:sp>
      <p:sp>
        <p:nvSpPr>
          <p:cNvPr id="558" name="TextBox 18"/>
          <p:cNvSpPr txBox="1"/>
          <p:nvPr/>
        </p:nvSpPr>
        <p:spPr>
          <a:xfrm>
            <a:off x="3830102" y="5203631"/>
            <a:ext cx="939190"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0x0000_AFFF</a:t>
            </a:r>
          </a:p>
        </p:txBody>
      </p:sp>
      <p:grpSp>
        <p:nvGrpSpPr>
          <p:cNvPr id="561" name="CasellaDiTesto 6"/>
          <p:cNvGrpSpPr/>
          <p:nvPr/>
        </p:nvGrpSpPr>
        <p:grpSpPr>
          <a:xfrm>
            <a:off x="5218627" y="4425818"/>
            <a:ext cx="892856" cy="276997"/>
            <a:chOff x="0" y="-14345"/>
            <a:chExt cx="1190473" cy="276995"/>
          </a:xfrm>
        </p:grpSpPr>
        <p:sp>
          <p:nvSpPr>
            <p:cNvPr id="559" name="Rounded Rectangle"/>
            <p:cNvSpPr/>
            <p:nvPr/>
          </p:nvSpPr>
          <p:spPr>
            <a:xfrm>
              <a:off x="0" y="29008"/>
              <a:ext cx="1190473" cy="190288"/>
            </a:xfrm>
            <a:prstGeom prst="roundRect">
              <a:avLst>
                <a:gd name="adj" fmla="val 7167"/>
              </a:avLst>
            </a:prstGeom>
            <a:solidFill>
              <a:srgbClr val="00206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560" name="DT"/>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DT</a:t>
              </a:r>
            </a:p>
          </p:txBody>
        </p:sp>
      </p:grpSp>
    </p:spTree>
    <p:extLst>
      <p:ext uri="{BB962C8B-B14F-4D97-AF65-F5344CB8AC3E}">
        <p14:creationId xmlns:p14="http://schemas.microsoft.com/office/powerpoint/2010/main" val="136953530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24</a:t>
            </a:fld>
            <a:endParaRPr/>
          </a:p>
        </p:txBody>
      </p:sp>
      <p:sp>
        <p:nvSpPr>
          <p:cNvPr id="566" name="Title 3"/>
          <p:cNvSpPr txBox="1">
            <a:spLocks noGrp="1"/>
          </p:cNvSpPr>
          <p:nvPr>
            <p:ph type="title"/>
          </p:nvPr>
        </p:nvSpPr>
        <p:spPr>
          <a:xfrm>
            <a:off x="369093" y="295275"/>
            <a:ext cx="8385574" cy="666750"/>
          </a:xfrm>
          <a:prstGeom prst="rect">
            <a:avLst/>
          </a:prstGeom>
        </p:spPr>
        <p:txBody>
          <a:bodyPr/>
          <a:lstStyle>
            <a:lvl1pPr>
              <a:defRPr spc="-100"/>
            </a:lvl1pPr>
          </a:lstStyle>
          <a:p>
            <a:r>
              <a:t>An Example of Bootloader Operations</a:t>
            </a:r>
          </a:p>
        </p:txBody>
      </p:sp>
      <p:sp>
        <p:nvSpPr>
          <p:cNvPr id="567" name="Content Placeholder 18"/>
          <p:cNvSpPr txBox="1">
            <a:spLocks noGrp="1"/>
          </p:cNvSpPr>
          <p:nvPr>
            <p:ph type="body" sz="half" idx="1"/>
          </p:nvPr>
        </p:nvSpPr>
        <p:spPr>
          <a:xfrm>
            <a:off x="369097" y="1639888"/>
            <a:ext cx="4630610" cy="4086226"/>
          </a:xfrm>
          <a:prstGeom prst="rect">
            <a:avLst/>
          </a:prstGeom>
        </p:spPr>
        <p:txBody>
          <a:bodyPr/>
          <a:lstStyle/>
          <a:p>
            <a:r>
              <a:t>Time = </a:t>
            </a:r>
            <a:r>
              <a:rPr>
                <a:solidFill>
                  <a:srgbClr val="128CAB"/>
                </a:solidFill>
              </a:rPr>
              <a:t>power up</a:t>
            </a:r>
          </a:p>
          <a:p>
            <a:r>
              <a:t>The CPU starts executing software from the </a:t>
            </a:r>
            <a:r>
              <a:rPr>
                <a:solidFill>
                  <a:srgbClr val="128CAB"/>
                </a:solidFill>
              </a:rPr>
              <a:t>reset vector</a:t>
            </a:r>
            <a:r>
              <a:t>:</a:t>
            </a:r>
          </a:p>
          <a:p>
            <a:pPr marL="398463" lvl="1" indent="-166688">
              <a:spcBef>
                <a:spcPts val="1200"/>
              </a:spcBef>
              <a:buClr>
                <a:schemeClr val="accent1"/>
              </a:buClr>
              <a:buFont typeface="Arial"/>
              <a:defRPr sz="1800"/>
            </a:pPr>
            <a:r>
              <a:t>It jumps to the first instruction of the bootloader.</a:t>
            </a:r>
          </a:p>
          <a:p>
            <a:pPr marL="398463" lvl="1" indent="-166688">
              <a:spcBef>
                <a:spcPts val="1200"/>
              </a:spcBef>
              <a:buClr>
                <a:schemeClr val="accent1"/>
              </a:buClr>
              <a:buFont typeface="Arial"/>
              <a:defRPr sz="1800"/>
            </a:pPr>
            <a:r>
              <a:t>It runs the bootloader software from booth flash memory.</a:t>
            </a:r>
          </a:p>
        </p:txBody>
      </p:sp>
      <p:grpSp>
        <p:nvGrpSpPr>
          <p:cNvPr id="577" name="Group 4"/>
          <p:cNvGrpSpPr/>
          <p:nvPr/>
        </p:nvGrpSpPr>
        <p:grpSpPr>
          <a:xfrm>
            <a:off x="6200783" y="1243101"/>
            <a:ext cx="1200151" cy="4876901"/>
            <a:chOff x="0" y="-1"/>
            <a:chExt cx="1600200" cy="4876900"/>
          </a:xfrm>
        </p:grpSpPr>
        <p:grpSp>
          <p:nvGrpSpPr>
            <p:cNvPr id="570" name="TextBox 5"/>
            <p:cNvGrpSpPr/>
            <p:nvPr/>
          </p:nvGrpSpPr>
          <p:grpSpPr>
            <a:xfrm>
              <a:off x="0" y="3648172"/>
              <a:ext cx="1600200" cy="1228727"/>
              <a:chOff x="0" y="-1"/>
              <a:chExt cx="1600200" cy="1228726"/>
            </a:xfrm>
          </p:grpSpPr>
          <p:sp>
            <p:nvSpPr>
              <p:cNvPr id="568" name="Rectangle"/>
              <p:cNvSpPr/>
              <p:nvPr/>
            </p:nvSpPr>
            <p:spPr>
              <a:xfrm>
                <a:off x="0" y="-1"/>
                <a:ext cx="1600200" cy="1228726"/>
              </a:xfrm>
              <a:prstGeom prst="rect">
                <a:avLst/>
              </a:prstGeom>
              <a:solidFill>
                <a:srgbClr val="0080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569" name="Boot Flash"/>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solidFill>
                      <a:srgbClr val="FFFFFF"/>
                    </a:solidFill>
                  </a:defRPr>
                </a:lvl1pPr>
              </a:lstStyle>
              <a:p>
                <a:r>
                  <a:rPr>
                    <a:sym typeface="Calibri"/>
                  </a:rPr>
                  <a:t>Boot Flash</a:t>
                </a:r>
              </a:p>
            </p:txBody>
          </p:sp>
        </p:grpSp>
        <p:grpSp>
          <p:nvGrpSpPr>
            <p:cNvPr id="573" name="TextBox 6"/>
            <p:cNvGrpSpPr/>
            <p:nvPr/>
          </p:nvGrpSpPr>
          <p:grpSpPr>
            <a:xfrm>
              <a:off x="0" y="2424173"/>
              <a:ext cx="1600200" cy="1224002"/>
              <a:chOff x="0" y="0"/>
              <a:chExt cx="1600200" cy="1224000"/>
            </a:xfrm>
          </p:grpSpPr>
          <p:sp>
            <p:nvSpPr>
              <p:cNvPr id="571" name="Rectangle"/>
              <p:cNvSpPr/>
              <p:nvPr/>
            </p:nvSpPr>
            <p:spPr>
              <a:xfrm>
                <a:off x="0" y="0"/>
                <a:ext cx="1600200" cy="1224000"/>
              </a:xfrm>
              <a:prstGeom prst="rect">
                <a:avLst/>
              </a:prstGeom>
              <a:solidFill>
                <a:srgbClr val="92D05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72" name="Mass Memory…"/>
              <p:cNvSpPr txBox="1"/>
              <p:nvPr/>
            </p:nvSpPr>
            <p:spPr>
              <a:xfrm>
                <a:off x="45719" y="0"/>
                <a:ext cx="1508761" cy="1015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Mass Memory</a:t>
                </a:r>
              </a:p>
              <a:p>
                <a:pPr algn="ctr">
                  <a:defRPr sz="2000">
                    <a:solidFill>
                      <a:srgbClr val="FFFFFF"/>
                    </a:solidFill>
                  </a:defRPr>
                </a:pPr>
                <a:r>
                  <a:rPr sz="2000">
                    <a:solidFill>
                      <a:srgbClr val="FFFFFF"/>
                    </a:solidFill>
                    <a:sym typeface="Calibri"/>
                  </a:rPr>
                  <a:t>Flash</a:t>
                </a:r>
              </a:p>
            </p:txBody>
          </p:sp>
        </p:grpSp>
        <p:grpSp>
          <p:nvGrpSpPr>
            <p:cNvPr id="576" name="TextBox 7"/>
            <p:cNvGrpSpPr/>
            <p:nvPr/>
          </p:nvGrpSpPr>
          <p:grpSpPr>
            <a:xfrm>
              <a:off x="0" y="-1"/>
              <a:ext cx="1600200" cy="2448002"/>
              <a:chOff x="0" y="-1"/>
              <a:chExt cx="1600200" cy="2448001"/>
            </a:xfrm>
          </p:grpSpPr>
          <p:sp>
            <p:nvSpPr>
              <p:cNvPr id="574" name="Rectangle"/>
              <p:cNvSpPr/>
              <p:nvPr/>
            </p:nvSpPr>
            <p:spPr>
              <a:xfrm>
                <a:off x="0" y="-1"/>
                <a:ext cx="1600200" cy="2448001"/>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575" name="RAM…"/>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RAM</a:t>
                </a:r>
              </a:p>
              <a:p>
                <a:pPr algn="ctr">
                  <a:defRPr sz="2000">
                    <a:solidFill>
                      <a:srgbClr val="FFFFFF"/>
                    </a:solidFill>
                  </a:defRPr>
                </a:pPr>
                <a:r>
                  <a:rPr sz="2000">
                    <a:solidFill>
                      <a:srgbClr val="FFFFFF"/>
                    </a:solidFill>
                    <a:sym typeface="Calibri"/>
                  </a:rPr>
                  <a:t>Memory</a:t>
                </a:r>
              </a:p>
            </p:txBody>
          </p:sp>
        </p:grpSp>
      </p:grpSp>
      <p:sp>
        <p:nvSpPr>
          <p:cNvPr id="578" name="TextBox 8"/>
          <p:cNvSpPr txBox="1"/>
          <p:nvPr/>
        </p:nvSpPr>
        <p:spPr>
          <a:xfrm>
            <a:off x="7490231" y="5891400"/>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0x0000_0000</a:t>
            </a:r>
          </a:p>
        </p:txBody>
      </p:sp>
      <p:sp>
        <p:nvSpPr>
          <p:cNvPr id="579" name="TextBox 9"/>
          <p:cNvSpPr txBox="1"/>
          <p:nvPr/>
        </p:nvSpPr>
        <p:spPr>
          <a:xfrm>
            <a:off x="7490227" y="489127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0x0000_FFFF</a:t>
            </a:r>
          </a:p>
        </p:txBody>
      </p:sp>
      <p:sp>
        <p:nvSpPr>
          <p:cNvPr id="580" name="TextBox 10"/>
          <p:cNvSpPr txBox="1"/>
          <p:nvPr/>
        </p:nvSpPr>
        <p:spPr>
          <a:xfrm>
            <a:off x="7490227" y="354335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0x0001_FFFF</a:t>
            </a:r>
          </a:p>
        </p:txBody>
      </p:sp>
      <p:sp>
        <p:nvSpPr>
          <p:cNvPr id="581" name="TextBox 11"/>
          <p:cNvSpPr txBox="1"/>
          <p:nvPr/>
        </p:nvSpPr>
        <p:spPr>
          <a:xfrm>
            <a:off x="7490227" y="1174839"/>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0x0003_FFFF</a:t>
            </a:r>
          </a:p>
        </p:txBody>
      </p:sp>
      <p:sp>
        <p:nvSpPr>
          <p:cNvPr id="582" name="TextBox 12"/>
          <p:cNvSpPr txBox="1"/>
          <p:nvPr/>
        </p:nvSpPr>
        <p:spPr>
          <a:xfrm>
            <a:off x="2019438" y="5891400"/>
            <a:ext cx="1168236"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CPU reset vector</a:t>
            </a:r>
          </a:p>
        </p:txBody>
      </p:sp>
      <p:grpSp>
        <p:nvGrpSpPr>
          <p:cNvPr id="585" name="CasellaDiTesto 6"/>
          <p:cNvGrpSpPr/>
          <p:nvPr/>
        </p:nvGrpSpPr>
        <p:grpSpPr>
          <a:xfrm>
            <a:off x="5231068" y="5237870"/>
            <a:ext cx="880421" cy="972621"/>
            <a:chOff x="0" y="0"/>
            <a:chExt cx="1173893" cy="972619"/>
          </a:xfrm>
        </p:grpSpPr>
        <p:sp>
          <p:nvSpPr>
            <p:cNvPr id="583" name="Rounded Rectangle"/>
            <p:cNvSpPr/>
            <p:nvPr/>
          </p:nvSpPr>
          <p:spPr>
            <a:xfrm>
              <a:off x="0" y="0"/>
              <a:ext cx="1173893" cy="882139"/>
            </a:xfrm>
            <a:prstGeom prst="roundRect">
              <a:avLst>
                <a:gd name="adj" fmla="val 7167"/>
              </a:avLst>
            </a:prstGeom>
            <a:solidFill>
              <a:srgbClr val="70A1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584" name="Bootloader…"/>
            <p:cNvSpPr txBox="1"/>
            <p:nvPr/>
          </p:nvSpPr>
          <p:spPr>
            <a:xfrm>
              <a:off x="64236" y="18516"/>
              <a:ext cx="1045420" cy="954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200">
                  <a:solidFill>
                    <a:srgbClr val="FFFFFF"/>
                  </a:solidFill>
                </a:defRPr>
              </a:pPr>
              <a:r>
                <a:rPr sz="1200">
                  <a:solidFill>
                    <a:srgbClr val="FFFFFF"/>
                  </a:solidFill>
                  <a:sym typeface="Calibri"/>
                </a:rPr>
                <a:t>Bootloader</a:t>
              </a:r>
            </a:p>
            <a:p>
              <a:pPr algn="ctr">
                <a:defRPr sz="1200">
                  <a:solidFill>
                    <a:srgbClr val="FFFFFF"/>
                  </a:solidFill>
                </a:defRPr>
              </a:pPr>
              <a:endParaRPr sz="1200">
                <a:solidFill>
                  <a:srgbClr val="FFFFFF"/>
                </a:solidFill>
                <a:sym typeface="Calibri"/>
              </a:endParaRPr>
            </a:p>
            <a:p>
              <a:pPr algn="ctr">
                <a:defRPr sz="1200">
                  <a:solidFill>
                    <a:srgbClr val="FFFFFF"/>
                  </a:solidFill>
                </a:defRPr>
              </a:pPr>
              <a:endParaRPr sz="1200">
                <a:solidFill>
                  <a:srgbClr val="FFFFFF"/>
                </a:solidFill>
                <a:sym typeface="Calibri"/>
              </a:endParaRPr>
            </a:p>
            <a:p>
              <a:pPr algn="ctr">
                <a:defRPr sz="1000">
                  <a:solidFill>
                    <a:srgbClr val="FFFFFF"/>
                  </a:solidFill>
                </a:defRPr>
              </a:pPr>
              <a:r>
                <a:rPr sz="1000">
                  <a:solidFill>
                    <a:srgbClr val="FFFFFF"/>
                  </a:solidFill>
                  <a:sym typeface="Calibri"/>
                </a:rPr>
                <a:t>b 0x0000_0FFF</a:t>
              </a:r>
            </a:p>
          </p:txBody>
        </p:sp>
      </p:grpSp>
      <p:sp>
        <p:nvSpPr>
          <p:cNvPr id="586" name="TextBox 14"/>
          <p:cNvSpPr txBox="1"/>
          <p:nvPr/>
        </p:nvSpPr>
        <p:spPr>
          <a:xfrm>
            <a:off x="3823175" y="5891398"/>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0x0000_0000</a:t>
            </a:r>
          </a:p>
        </p:txBody>
      </p:sp>
      <p:sp>
        <p:nvSpPr>
          <p:cNvPr id="587" name="TextBox 15"/>
          <p:cNvSpPr txBox="1"/>
          <p:nvPr/>
        </p:nvSpPr>
        <p:spPr>
          <a:xfrm>
            <a:off x="3823175" y="5203631"/>
            <a:ext cx="939190"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0x0000_AFFF</a:t>
            </a:r>
          </a:p>
        </p:txBody>
      </p:sp>
      <p:grpSp>
        <p:nvGrpSpPr>
          <p:cNvPr id="590" name="CasellaDiTesto 6"/>
          <p:cNvGrpSpPr/>
          <p:nvPr/>
        </p:nvGrpSpPr>
        <p:grpSpPr>
          <a:xfrm>
            <a:off x="5218627" y="4242907"/>
            <a:ext cx="892856" cy="276997"/>
            <a:chOff x="0" y="-14345"/>
            <a:chExt cx="1190473" cy="276995"/>
          </a:xfrm>
        </p:grpSpPr>
        <p:sp>
          <p:nvSpPr>
            <p:cNvPr id="588" name="Rounded Rectangle"/>
            <p:cNvSpPr/>
            <p:nvPr/>
          </p:nvSpPr>
          <p:spPr>
            <a:xfrm>
              <a:off x="0" y="29008"/>
              <a:ext cx="1190473" cy="190288"/>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589" name="OS"/>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OS</a:t>
              </a:r>
            </a:p>
          </p:txBody>
        </p:sp>
      </p:grpSp>
      <p:grpSp>
        <p:nvGrpSpPr>
          <p:cNvPr id="593" name="CasellaDiTesto 8"/>
          <p:cNvGrpSpPr/>
          <p:nvPr/>
        </p:nvGrpSpPr>
        <p:grpSpPr>
          <a:xfrm>
            <a:off x="5218627" y="3733965"/>
            <a:ext cx="892856" cy="305144"/>
            <a:chOff x="0" y="0"/>
            <a:chExt cx="1190473" cy="305143"/>
          </a:xfrm>
        </p:grpSpPr>
        <p:sp>
          <p:nvSpPr>
            <p:cNvPr id="591" name="Rounded Rectangle"/>
            <p:cNvSpPr/>
            <p:nvPr/>
          </p:nvSpPr>
          <p:spPr>
            <a:xfrm>
              <a:off x="0" y="0"/>
              <a:ext cx="1190473" cy="305143"/>
            </a:xfrm>
            <a:prstGeom prst="roundRect">
              <a:avLst>
                <a:gd name="adj" fmla="val 12593"/>
              </a:avLst>
            </a:prstGeom>
            <a:solidFill>
              <a:schemeClr val="accent1"/>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592" name="Application"/>
            <p:cNvSpPr txBox="1"/>
            <p:nvPr/>
          </p:nvSpPr>
          <p:spPr>
            <a:xfrm>
              <a:off x="56975" y="14073"/>
              <a:ext cx="1076524"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Application</a:t>
              </a:r>
            </a:p>
          </p:txBody>
        </p:sp>
      </p:grpSp>
      <p:grpSp>
        <p:nvGrpSpPr>
          <p:cNvPr id="596" name="CasellaDiTesto 6"/>
          <p:cNvGrpSpPr/>
          <p:nvPr/>
        </p:nvGrpSpPr>
        <p:grpSpPr>
          <a:xfrm>
            <a:off x="5218627" y="4018387"/>
            <a:ext cx="892856" cy="276997"/>
            <a:chOff x="0" y="-9131"/>
            <a:chExt cx="1190473" cy="276995"/>
          </a:xfrm>
        </p:grpSpPr>
        <p:sp>
          <p:nvSpPr>
            <p:cNvPr id="594" name="Rounded Rectangle"/>
            <p:cNvSpPr/>
            <p:nvPr/>
          </p:nvSpPr>
          <p:spPr>
            <a:xfrm>
              <a:off x="0" y="0"/>
              <a:ext cx="1190473" cy="258734"/>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595" name="SP"/>
            <p:cNvSpPr txBox="1"/>
            <p:nvPr/>
          </p:nvSpPr>
          <p:spPr>
            <a:xfrm>
              <a:off x="51151" y="-9131"/>
              <a:ext cx="1088171"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SP</a:t>
              </a:r>
            </a:p>
          </p:txBody>
        </p:sp>
      </p:grpSp>
      <p:grpSp>
        <p:nvGrpSpPr>
          <p:cNvPr id="599" name="CasellaDiTesto 6"/>
          <p:cNvGrpSpPr/>
          <p:nvPr/>
        </p:nvGrpSpPr>
        <p:grpSpPr>
          <a:xfrm>
            <a:off x="5218627" y="4425818"/>
            <a:ext cx="892856" cy="276997"/>
            <a:chOff x="0" y="-14345"/>
            <a:chExt cx="1190473" cy="276995"/>
          </a:xfrm>
        </p:grpSpPr>
        <p:sp>
          <p:nvSpPr>
            <p:cNvPr id="597" name="Rounded Rectangle"/>
            <p:cNvSpPr/>
            <p:nvPr/>
          </p:nvSpPr>
          <p:spPr>
            <a:xfrm>
              <a:off x="0" y="29008"/>
              <a:ext cx="1190473" cy="190288"/>
            </a:xfrm>
            <a:prstGeom prst="roundRect">
              <a:avLst>
                <a:gd name="adj" fmla="val 7167"/>
              </a:avLst>
            </a:prstGeom>
            <a:solidFill>
              <a:srgbClr val="00206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598" name="DT"/>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DT</a:t>
              </a:r>
            </a:p>
          </p:txBody>
        </p:sp>
      </p:grpSp>
    </p:spTree>
    <p:extLst>
      <p:ext uri="{BB962C8B-B14F-4D97-AF65-F5344CB8AC3E}">
        <p14:creationId xmlns:p14="http://schemas.microsoft.com/office/powerpoint/2010/main" val="241564029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25</a:t>
            </a:fld>
            <a:endParaRPr/>
          </a:p>
        </p:txBody>
      </p:sp>
      <p:sp>
        <p:nvSpPr>
          <p:cNvPr id="604" name="Title 3"/>
          <p:cNvSpPr txBox="1">
            <a:spLocks noGrp="1"/>
          </p:cNvSpPr>
          <p:nvPr>
            <p:ph type="title"/>
          </p:nvPr>
        </p:nvSpPr>
        <p:spPr>
          <a:xfrm>
            <a:off x="369093" y="295275"/>
            <a:ext cx="8385574" cy="666750"/>
          </a:xfrm>
          <a:prstGeom prst="rect">
            <a:avLst/>
          </a:prstGeom>
        </p:spPr>
        <p:txBody>
          <a:bodyPr/>
          <a:lstStyle>
            <a:lvl1pPr>
              <a:defRPr spc="-100"/>
            </a:lvl1pPr>
          </a:lstStyle>
          <a:p>
            <a:r>
              <a:t>An Example of Bootloader Operations</a:t>
            </a:r>
          </a:p>
        </p:txBody>
      </p:sp>
      <p:sp>
        <p:nvSpPr>
          <p:cNvPr id="605" name="Content Placeholder 18"/>
          <p:cNvSpPr txBox="1">
            <a:spLocks noGrp="1"/>
          </p:cNvSpPr>
          <p:nvPr>
            <p:ph type="body" sz="half" idx="1"/>
          </p:nvPr>
        </p:nvSpPr>
        <p:spPr>
          <a:xfrm>
            <a:off x="369094" y="1639888"/>
            <a:ext cx="5050940" cy="4086226"/>
          </a:xfrm>
          <a:prstGeom prst="rect">
            <a:avLst/>
          </a:prstGeom>
        </p:spPr>
        <p:txBody>
          <a:bodyPr/>
          <a:lstStyle/>
          <a:p>
            <a:r>
              <a:t>Time = </a:t>
            </a:r>
            <a:r>
              <a:rPr>
                <a:solidFill>
                  <a:srgbClr val="128CAB"/>
                </a:solidFill>
              </a:rPr>
              <a:t>during bootstrap</a:t>
            </a:r>
          </a:p>
          <a:p>
            <a:r>
              <a:t>The CPU executes bootloader software that:</a:t>
            </a:r>
          </a:p>
          <a:p>
            <a:pPr marL="398463" lvl="1" indent="-166688">
              <a:spcBef>
                <a:spcPts val="1200"/>
              </a:spcBef>
              <a:buClr>
                <a:schemeClr val="accent1"/>
              </a:buClr>
              <a:buFont typeface="Arial"/>
              <a:defRPr sz="1800"/>
            </a:pPr>
            <a:r>
              <a:t>Initializes the CPU RAM memory controller</a:t>
            </a:r>
          </a:p>
          <a:p>
            <a:pPr marL="398463" lvl="1" indent="-166688">
              <a:spcBef>
                <a:spcPts val="1200"/>
              </a:spcBef>
              <a:buClr>
                <a:schemeClr val="accent1"/>
              </a:buClr>
              <a:buFont typeface="Arial"/>
              <a:defRPr sz="1800"/>
            </a:pPr>
            <a:r>
              <a:t>Sets up the CPU registers for mapping stack and heap to RAM memory</a:t>
            </a:r>
          </a:p>
          <a:p>
            <a:pPr marL="398463" lvl="1" indent="-166688">
              <a:spcBef>
                <a:spcPts val="1200"/>
              </a:spcBef>
              <a:buClr>
                <a:schemeClr val="accent1"/>
              </a:buClr>
              <a:buFont typeface="Arial"/>
              <a:defRPr sz="1800"/>
            </a:pPr>
            <a:r>
              <a:t>Copies device tree, operating system, system programs, and applications to RAM memory</a:t>
            </a:r>
          </a:p>
        </p:txBody>
      </p:sp>
      <p:grpSp>
        <p:nvGrpSpPr>
          <p:cNvPr id="615" name="Group 4"/>
          <p:cNvGrpSpPr/>
          <p:nvPr/>
        </p:nvGrpSpPr>
        <p:grpSpPr>
          <a:xfrm>
            <a:off x="6200783" y="1243101"/>
            <a:ext cx="1200151" cy="4876901"/>
            <a:chOff x="0" y="-1"/>
            <a:chExt cx="1600200" cy="4876900"/>
          </a:xfrm>
        </p:grpSpPr>
        <p:grpSp>
          <p:nvGrpSpPr>
            <p:cNvPr id="608" name="TextBox 5"/>
            <p:cNvGrpSpPr/>
            <p:nvPr/>
          </p:nvGrpSpPr>
          <p:grpSpPr>
            <a:xfrm>
              <a:off x="0" y="3648172"/>
              <a:ext cx="1600200" cy="1228727"/>
              <a:chOff x="0" y="-1"/>
              <a:chExt cx="1600200" cy="1228726"/>
            </a:xfrm>
          </p:grpSpPr>
          <p:sp>
            <p:nvSpPr>
              <p:cNvPr id="606" name="Rectangle"/>
              <p:cNvSpPr/>
              <p:nvPr/>
            </p:nvSpPr>
            <p:spPr>
              <a:xfrm>
                <a:off x="0" y="-1"/>
                <a:ext cx="1600200" cy="1228726"/>
              </a:xfrm>
              <a:prstGeom prst="rect">
                <a:avLst/>
              </a:prstGeom>
              <a:solidFill>
                <a:srgbClr val="0080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607" name="Boot Flash"/>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solidFill>
                      <a:srgbClr val="FFFFFF"/>
                    </a:solidFill>
                  </a:defRPr>
                </a:lvl1pPr>
              </a:lstStyle>
              <a:p>
                <a:r>
                  <a:rPr>
                    <a:sym typeface="Calibri"/>
                  </a:rPr>
                  <a:t>Boot Flash</a:t>
                </a:r>
              </a:p>
            </p:txBody>
          </p:sp>
        </p:grpSp>
        <p:grpSp>
          <p:nvGrpSpPr>
            <p:cNvPr id="611" name="TextBox 6"/>
            <p:cNvGrpSpPr/>
            <p:nvPr/>
          </p:nvGrpSpPr>
          <p:grpSpPr>
            <a:xfrm>
              <a:off x="0" y="2424173"/>
              <a:ext cx="1600200" cy="1224002"/>
              <a:chOff x="0" y="0"/>
              <a:chExt cx="1600200" cy="1224000"/>
            </a:xfrm>
          </p:grpSpPr>
          <p:sp>
            <p:nvSpPr>
              <p:cNvPr id="609" name="Rectangle"/>
              <p:cNvSpPr/>
              <p:nvPr/>
            </p:nvSpPr>
            <p:spPr>
              <a:xfrm>
                <a:off x="0" y="0"/>
                <a:ext cx="1600200" cy="1224000"/>
              </a:xfrm>
              <a:prstGeom prst="rect">
                <a:avLst/>
              </a:prstGeom>
              <a:solidFill>
                <a:srgbClr val="92D05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610" name="Mass Memory…"/>
              <p:cNvSpPr txBox="1"/>
              <p:nvPr/>
            </p:nvSpPr>
            <p:spPr>
              <a:xfrm>
                <a:off x="45719" y="0"/>
                <a:ext cx="1508761" cy="1015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Mass Memory</a:t>
                </a:r>
              </a:p>
              <a:p>
                <a:pPr algn="ctr">
                  <a:defRPr sz="2000">
                    <a:solidFill>
                      <a:srgbClr val="FFFFFF"/>
                    </a:solidFill>
                  </a:defRPr>
                </a:pPr>
                <a:r>
                  <a:rPr sz="2000">
                    <a:solidFill>
                      <a:srgbClr val="FFFFFF"/>
                    </a:solidFill>
                    <a:sym typeface="Calibri"/>
                  </a:rPr>
                  <a:t>Flash</a:t>
                </a:r>
              </a:p>
            </p:txBody>
          </p:sp>
        </p:grpSp>
        <p:grpSp>
          <p:nvGrpSpPr>
            <p:cNvPr id="614" name="TextBox 7"/>
            <p:cNvGrpSpPr/>
            <p:nvPr/>
          </p:nvGrpSpPr>
          <p:grpSpPr>
            <a:xfrm>
              <a:off x="0" y="-1"/>
              <a:ext cx="1600200" cy="2448002"/>
              <a:chOff x="0" y="-1"/>
              <a:chExt cx="1600200" cy="2448001"/>
            </a:xfrm>
          </p:grpSpPr>
          <p:sp>
            <p:nvSpPr>
              <p:cNvPr id="612" name="Rectangle"/>
              <p:cNvSpPr/>
              <p:nvPr/>
            </p:nvSpPr>
            <p:spPr>
              <a:xfrm>
                <a:off x="0" y="-1"/>
                <a:ext cx="1600200" cy="2448001"/>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613" name="RAM…"/>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RAM</a:t>
                </a:r>
              </a:p>
              <a:p>
                <a:pPr algn="ctr">
                  <a:defRPr sz="2000">
                    <a:solidFill>
                      <a:srgbClr val="FFFFFF"/>
                    </a:solidFill>
                  </a:defRPr>
                </a:pPr>
                <a:r>
                  <a:rPr sz="2000">
                    <a:solidFill>
                      <a:srgbClr val="FFFFFF"/>
                    </a:solidFill>
                    <a:sym typeface="Calibri"/>
                  </a:rPr>
                  <a:t>Memory</a:t>
                </a:r>
              </a:p>
            </p:txBody>
          </p:sp>
        </p:grpSp>
      </p:grpSp>
      <p:sp>
        <p:nvSpPr>
          <p:cNvPr id="616" name="TextBox 8"/>
          <p:cNvSpPr txBox="1"/>
          <p:nvPr/>
        </p:nvSpPr>
        <p:spPr>
          <a:xfrm>
            <a:off x="7490231" y="5891400"/>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0x0000_0000</a:t>
            </a:r>
          </a:p>
        </p:txBody>
      </p:sp>
      <p:sp>
        <p:nvSpPr>
          <p:cNvPr id="617" name="TextBox 9"/>
          <p:cNvSpPr txBox="1"/>
          <p:nvPr/>
        </p:nvSpPr>
        <p:spPr>
          <a:xfrm>
            <a:off x="7490227" y="489127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0x0000_FFFF</a:t>
            </a:r>
          </a:p>
        </p:txBody>
      </p:sp>
      <p:sp>
        <p:nvSpPr>
          <p:cNvPr id="618" name="TextBox 10"/>
          <p:cNvSpPr txBox="1"/>
          <p:nvPr/>
        </p:nvSpPr>
        <p:spPr>
          <a:xfrm>
            <a:off x="7490227" y="354335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0x0001_FFFF</a:t>
            </a:r>
          </a:p>
        </p:txBody>
      </p:sp>
      <p:sp>
        <p:nvSpPr>
          <p:cNvPr id="619" name="TextBox 11"/>
          <p:cNvSpPr txBox="1"/>
          <p:nvPr/>
        </p:nvSpPr>
        <p:spPr>
          <a:xfrm>
            <a:off x="7490227" y="1174839"/>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0x0003_FFFF</a:t>
            </a:r>
          </a:p>
        </p:txBody>
      </p:sp>
      <p:sp>
        <p:nvSpPr>
          <p:cNvPr id="620" name="TextBox 12"/>
          <p:cNvSpPr txBox="1"/>
          <p:nvPr/>
        </p:nvSpPr>
        <p:spPr>
          <a:xfrm>
            <a:off x="1900169" y="5891400"/>
            <a:ext cx="1168236"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CPU reset vector</a:t>
            </a:r>
          </a:p>
        </p:txBody>
      </p:sp>
      <p:grpSp>
        <p:nvGrpSpPr>
          <p:cNvPr id="623" name="CasellaDiTesto 6"/>
          <p:cNvGrpSpPr/>
          <p:nvPr/>
        </p:nvGrpSpPr>
        <p:grpSpPr>
          <a:xfrm>
            <a:off x="5231068" y="5237870"/>
            <a:ext cx="880421" cy="972621"/>
            <a:chOff x="0" y="0"/>
            <a:chExt cx="1173893" cy="972619"/>
          </a:xfrm>
        </p:grpSpPr>
        <p:sp>
          <p:nvSpPr>
            <p:cNvPr id="621" name="Rounded Rectangle"/>
            <p:cNvSpPr/>
            <p:nvPr/>
          </p:nvSpPr>
          <p:spPr>
            <a:xfrm>
              <a:off x="0" y="0"/>
              <a:ext cx="1173893" cy="882139"/>
            </a:xfrm>
            <a:prstGeom prst="roundRect">
              <a:avLst>
                <a:gd name="adj" fmla="val 7167"/>
              </a:avLst>
            </a:prstGeom>
            <a:solidFill>
              <a:srgbClr val="70A1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622" name="Bootloader…"/>
            <p:cNvSpPr txBox="1"/>
            <p:nvPr/>
          </p:nvSpPr>
          <p:spPr>
            <a:xfrm>
              <a:off x="64236" y="18516"/>
              <a:ext cx="1045420" cy="954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200">
                  <a:solidFill>
                    <a:srgbClr val="FFFFFF"/>
                  </a:solidFill>
                </a:defRPr>
              </a:pPr>
              <a:r>
                <a:rPr sz="1200">
                  <a:solidFill>
                    <a:srgbClr val="FFFFFF"/>
                  </a:solidFill>
                  <a:sym typeface="Calibri"/>
                </a:rPr>
                <a:t>Bootloader</a:t>
              </a:r>
            </a:p>
            <a:p>
              <a:pPr algn="ctr">
                <a:defRPr sz="1200">
                  <a:solidFill>
                    <a:srgbClr val="FFFFFF"/>
                  </a:solidFill>
                </a:defRPr>
              </a:pPr>
              <a:endParaRPr sz="1200">
                <a:solidFill>
                  <a:srgbClr val="FFFFFF"/>
                </a:solidFill>
                <a:sym typeface="Calibri"/>
              </a:endParaRPr>
            </a:p>
            <a:p>
              <a:pPr algn="ctr">
                <a:defRPr sz="1200">
                  <a:solidFill>
                    <a:srgbClr val="FFFFFF"/>
                  </a:solidFill>
                </a:defRPr>
              </a:pPr>
              <a:endParaRPr sz="1200">
                <a:solidFill>
                  <a:srgbClr val="FFFFFF"/>
                </a:solidFill>
                <a:sym typeface="Calibri"/>
              </a:endParaRPr>
            </a:p>
            <a:p>
              <a:pPr algn="ctr">
                <a:defRPr sz="1000">
                  <a:solidFill>
                    <a:srgbClr val="FFFFFF"/>
                  </a:solidFill>
                </a:defRPr>
              </a:pPr>
              <a:r>
                <a:rPr sz="1000">
                  <a:solidFill>
                    <a:srgbClr val="FFFFFF"/>
                  </a:solidFill>
                  <a:sym typeface="Calibri"/>
                </a:rPr>
                <a:t>b 0x0000_0FFF</a:t>
              </a:r>
            </a:p>
          </p:txBody>
        </p:sp>
      </p:grpSp>
      <p:sp>
        <p:nvSpPr>
          <p:cNvPr id="624" name="TextBox 14"/>
          <p:cNvSpPr txBox="1"/>
          <p:nvPr/>
        </p:nvSpPr>
        <p:spPr>
          <a:xfrm>
            <a:off x="3843358" y="5872164"/>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0x0000_0000</a:t>
            </a:r>
          </a:p>
        </p:txBody>
      </p:sp>
      <p:sp>
        <p:nvSpPr>
          <p:cNvPr id="625" name="TextBox 15"/>
          <p:cNvSpPr txBox="1"/>
          <p:nvPr/>
        </p:nvSpPr>
        <p:spPr>
          <a:xfrm>
            <a:off x="3855413" y="5203631"/>
            <a:ext cx="939190"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0x0000_AFFF</a:t>
            </a:r>
          </a:p>
        </p:txBody>
      </p:sp>
      <p:grpSp>
        <p:nvGrpSpPr>
          <p:cNvPr id="628" name="CasellaDiTesto 6"/>
          <p:cNvGrpSpPr/>
          <p:nvPr/>
        </p:nvGrpSpPr>
        <p:grpSpPr>
          <a:xfrm>
            <a:off x="5218627" y="4242907"/>
            <a:ext cx="892856" cy="276997"/>
            <a:chOff x="0" y="-14345"/>
            <a:chExt cx="1190473" cy="276995"/>
          </a:xfrm>
        </p:grpSpPr>
        <p:sp>
          <p:nvSpPr>
            <p:cNvPr id="626" name="Rounded Rectangle"/>
            <p:cNvSpPr/>
            <p:nvPr/>
          </p:nvSpPr>
          <p:spPr>
            <a:xfrm>
              <a:off x="0" y="29008"/>
              <a:ext cx="1190473" cy="190288"/>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27" name="OS"/>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OS</a:t>
              </a:r>
            </a:p>
          </p:txBody>
        </p:sp>
      </p:grpSp>
      <p:grpSp>
        <p:nvGrpSpPr>
          <p:cNvPr id="631" name="CasellaDiTesto 8"/>
          <p:cNvGrpSpPr/>
          <p:nvPr/>
        </p:nvGrpSpPr>
        <p:grpSpPr>
          <a:xfrm>
            <a:off x="5218627" y="3733965"/>
            <a:ext cx="892856" cy="305144"/>
            <a:chOff x="0" y="0"/>
            <a:chExt cx="1190473" cy="305143"/>
          </a:xfrm>
        </p:grpSpPr>
        <p:sp>
          <p:nvSpPr>
            <p:cNvPr id="629" name="Rounded Rectangle"/>
            <p:cNvSpPr/>
            <p:nvPr/>
          </p:nvSpPr>
          <p:spPr>
            <a:xfrm>
              <a:off x="0" y="0"/>
              <a:ext cx="1190473" cy="305143"/>
            </a:xfrm>
            <a:prstGeom prst="roundRect">
              <a:avLst>
                <a:gd name="adj" fmla="val 12593"/>
              </a:avLst>
            </a:prstGeom>
            <a:solidFill>
              <a:schemeClr val="accent1"/>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30" name="Application"/>
            <p:cNvSpPr txBox="1"/>
            <p:nvPr/>
          </p:nvSpPr>
          <p:spPr>
            <a:xfrm>
              <a:off x="56975" y="14073"/>
              <a:ext cx="1076524"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Application</a:t>
              </a:r>
            </a:p>
          </p:txBody>
        </p:sp>
      </p:grpSp>
      <p:grpSp>
        <p:nvGrpSpPr>
          <p:cNvPr id="634" name="CasellaDiTesto 6"/>
          <p:cNvGrpSpPr/>
          <p:nvPr/>
        </p:nvGrpSpPr>
        <p:grpSpPr>
          <a:xfrm>
            <a:off x="5218627" y="4018387"/>
            <a:ext cx="892856" cy="276997"/>
            <a:chOff x="0" y="-9131"/>
            <a:chExt cx="1190473" cy="276995"/>
          </a:xfrm>
        </p:grpSpPr>
        <p:sp>
          <p:nvSpPr>
            <p:cNvPr id="632" name="Rounded Rectangle"/>
            <p:cNvSpPr/>
            <p:nvPr/>
          </p:nvSpPr>
          <p:spPr>
            <a:xfrm>
              <a:off x="0" y="0"/>
              <a:ext cx="1190473" cy="258734"/>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33" name="SP"/>
            <p:cNvSpPr txBox="1"/>
            <p:nvPr/>
          </p:nvSpPr>
          <p:spPr>
            <a:xfrm>
              <a:off x="51151" y="-9131"/>
              <a:ext cx="1088171"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SP</a:t>
              </a:r>
            </a:p>
          </p:txBody>
        </p:sp>
      </p:grpSp>
      <p:grpSp>
        <p:nvGrpSpPr>
          <p:cNvPr id="637" name="CasellaDiTesto 6"/>
          <p:cNvGrpSpPr/>
          <p:nvPr/>
        </p:nvGrpSpPr>
        <p:grpSpPr>
          <a:xfrm>
            <a:off x="5218627" y="4425818"/>
            <a:ext cx="892856" cy="276997"/>
            <a:chOff x="0" y="-14345"/>
            <a:chExt cx="1190473" cy="276995"/>
          </a:xfrm>
        </p:grpSpPr>
        <p:sp>
          <p:nvSpPr>
            <p:cNvPr id="635" name="Rounded Rectangle"/>
            <p:cNvSpPr/>
            <p:nvPr/>
          </p:nvSpPr>
          <p:spPr>
            <a:xfrm>
              <a:off x="0" y="29008"/>
              <a:ext cx="1190473" cy="190288"/>
            </a:xfrm>
            <a:prstGeom prst="roundRect">
              <a:avLst>
                <a:gd name="adj" fmla="val 7167"/>
              </a:avLst>
            </a:prstGeom>
            <a:solidFill>
              <a:srgbClr val="00206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36" name="DT"/>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DT</a:t>
              </a:r>
            </a:p>
          </p:txBody>
        </p:sp>
      </p:grpSp>
    </p:spTree>
    <p:extLst>
      <p:ext uri="{BB962C8B-B14F-4D97-AF65-F5344CB8AC3E}">
        <p14:creationId xmlns:p14="http://schemas.microsoft.com/office/powerpoint/2010/main" val="25301437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26</a:t>
            </a:fld>
            <a:endParaRPr/>
          </a:p>
        </p:txBody>
      </p:sp>
      <p:sp>
        <p:nvSpPr>
          <p:cNvPr id="642" name="Title 3"/>
          <p:cNvSpPr txBox="1">
            <a:spLocks noGrp="1"/>
          </p:cNvSpPr>
          <p:nvPr>
            <p:ph type="title"/>
          </p:nvPr>
        </p:nvSpPr>
        <p:spPr>
          <a:xfrm>
            <a:off x="369093" y="295275"/>
            <a:ext cx="8385574" cy="666750"/>
          </a:xfrm>
          <a:prstGeom prst="rect">
            <a:avLst/>
          </a:prstGeom>
        </p:spPr>
        <p:txBody>
          <a:bodyPr/>
          <a:lstStyle>
            <a:lvl1pPr>
              <a:defRPr spc="-100"/>
            </a:lvl1pPr>
          </a:lstStyle>
          <a:p>
            <a:r>
              <a:t>An Example of Bootloader Operations</a:t>
            </a:r>
          </a:p>
        </p:txBody>
      </p:sp>
      <p:sp>
        <p:nvSpPr>
          <p:cNvPr id="643" name="Content Placeholder 18"/>
          <p:cNvSpPr txBox="1">
            <a:spLocks noGrp="1"/>
          </p:cNvSpPr>
          <p:nvPr>
            <p:ph type="body" sz="half" idx="1"/>
          </p:nvPr>
        </p:nvSpPr>
        <p:spPr>
          <a:xfrm>
            <a:off x="369099" y="1639888"/>
            <a:ext cx="4387261" cy="4086226"/>
          </a:xfrm>
          <a:prstGeom prst="rect">
            <a:avLst/>
          </a:prstGeom>
        </p:spPr>
        <p:txBody>
          <a:bodyPr/>
          <a:lstStyle/>
          <a:p>
            <a:r>
              <a:t>Time = </a:t>
            </a:r>
            <a:r>
              <a:rPr>
                <a:solidFill>
                  <a:srgbClr val="128CAB"/>
                </a:solidFill>
              </a:rPr>
              <a:t>end of bootstrap</a:t>
            </a:r>
          </a:p>
          <a:p>
            <a:r>
              <a:t>The bootloader jumps to the first instruction of the operating system.</a:t>
            </a:r>
          </a:p>
          <a:p>
            <a:r>
              <a:t>The CPU now executes the operating system software, which is responsible for:</a:t>
            </a:r>
          </a:p>
          <a:p>
            <a:pPr marL="398463" lvl="1" indent="-166688">
              <a:spcBef>
                <a:spcPts val="1200"/>
              </a:spcBef>
              <a:buClr>
                <a:schemeClr val="accent1"/>
              </a:buClr>
              <a:buFont typeface="Arial"/>
              <a:defRPr sz="1800"/>
            </a:pPr>
            <a:r>
              <a:t>Setting-up the execution environment for the application</a:t>
            </a:r>
          </a:p>
          <a:p>
            <a:pPr marL="398463" lvl="1" indent="-166688">
              <a:spcBef>
                <a:spcPts val="1200"/>
              </a:spcBef>
              <a:buClr>
                <a:schemeClr val="accent1"/>
              </a:buClr>
              <a:buFont typeface="Arial"/>
              <a:defRPr sz="1800"/>
            </a:pPr>
            <a:r>
              <a:t>Starting application execution</a:t>
            </a:r>
          </a:p>
        </p:txBody>
      </p:sp>
      <p:grpSp>
        <p:nvGrpSpPr>
          <p:cNvPr id="653" name="Group 4"/>
          <p:cNvGrpSpPr/>
          <p:nvPr/>
        </p:nvGrpSpPr>
        <p:grpSpPr>
          <a:xfrm>
            <a:off x="6200783" y="1243101"/>
            <a:ext cx="1200151" cy="4876901"/>
            <a:chOff x="0" y="-1"/>
            <a:chExt cx="1600200" cy="4876900"/>
          </a:xfrm>
        </p:grpSpPr>
        <p:grpSp>
          <p:nvGrpSpPr>
            <p:cNvPr id="646" name="TextBox 5"/>
            <p:cNvGrpSpPr/>
            <p:nvPr/>
          </p:nvGrpSpPr>
          <p:grpSpPr>
            <a:xfrm>
              <a:off x="0" y="3648172"/>
              <a:ext cx="1600200" cy="1228727"/>
              <a:chOff x="0" y="-1"/>
              <a:chExt cx="1600200" cy="1228726"/>
            </a:xfrm>
          </p:grpSpPr>
          <p:sp>
            <p:nvSpPr>
              <p:cNvPr id="644" name="Rectangle"/>
              <p:cNvSpPr/>
              <p:nvPr/>
            </p:nvSpPr>
            <p:spPr>
              <a:xfrm>
                <a:off x="0" y="-1"/>
                <a:ext cx="1600200" cy="1228726"/>
              </a:xfrm>
              <a:prstGeom prst="rect">
                <a:avLst/>
              </a:prstGeom>
              <a:solidFill>
                <a:srgbClr val="0080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645" name="Boot Flash"/>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2000">
                    <a:solidFill>
                      <a:srgbClr val="FFFFFF"/>
                    </a:solidFill>
                  </a:defRPr>
                </a:lvl1pPr>
              </a:lstStyle>
              <a:p>
                <a:r>
                  <a:rPr>
                    <a:sym typeface="Calibri"/>
                  </a:rPr>
                  <a:t>Boot Flash</a:t>
                </a:r>
              </a:p>
            </p:txBody>
          </p:sp>
        </p:grpSp>
        <p:grpSp>
          <p:nvGrpSpPr>
            <p:cNvPr id="649" name="TextBox 6"/>
            <p:cNvGrpSpPr/>
            <p:nvPr/>
          </p:nvGrpSpPr>
          <p:grpSpPr>
            <a:xfrm>
              <a:off x="0" y="2424173"/>
              <a:ext cx="1600200" cy="1224002"/>
              <a:chOff x="0" y="0"/>
              <a:chExt cx="1600200" cy="1224000"/>
            </a:xfrm>
          </p:grpSpPr>
          <p:sp>
            <p:nvSpPr>
              <p:cNvPr id="647" name="Rectangle"/>
              <p:cNvSpPr/>
              <p:nvPr/>
            </p:nvSpPr>
            <p:spPr>
              <a:xfrm>
                <a:off x="0" y="0"/>
                <a:ext cx="1600200" cy="1224000"/>
              </a:xfrm>
              <a:prstGeom prst="rect">
                <a:avLst/>
              </a:prstGeom>
              <a:solidFill>
                <a:srgbClr val="92D05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648" name="Mass Memory…"/>
              <p:cNvSpPr txBox="1"/>
              <p:nvPr/>
            </p:nvSpPr>
            <p:spPr>
              <a:xfrm>
                <a:off x="45719" y="0"/>
                <a:ext cx="1508761" cy="1015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Mass Memory</a:t>
                </a:r>
              </a:p>
              <a:p>
                <a:pPr algn="ctr">
                  <a:defRPr sz="2000">
                    <a:solidFill>
                      <a:srgbClr val="FFFFFF"/>
                    </a:solidFill>
                  </a:defRPr>
                </a:pPr>
                <a:r>
                  <a:rPr sz="2000">
                    <a:solidFill>
                      <a:srgbClr val="FFFFFF"/>
                    </a:solidFill>
                    <a:sym typeface="Calibri"/>
                  </a:rPr>
                  <a:t>Flash</a:t>
                </a:r>
              </a:p>
            </p:txBody>
          </p:sp>
        </p:grpSp>
        <p:grpSp>
          <p:nvGrpSpPr>
            <p:cNvPr id="652" name="TextBox 7"/>
            <p:cNvGrpSpPr/>
            <p:nvPr/>
          </p:nvGrpSpPr>
          <p:grpSpPr>
            <a:xfrm>
              <a:off x="0" y="-1"/>
              <a:ext cx="1600200" cy="2448002"/>
              <a:chOff x="0" y="-1"/>
              <a:chExt cx="1600200" cy="2448001"/>
            </a:xfrm>
          </p:grpSpPr>
          <p:sp>
            <p:nvSpPr>
              <p:cNvPr id="650" name="Rectangle"/>
              <p:cNvSpPr/>
              <p:nvPr/>
            </p:nvSpPr>
            <p:spPr>
              <a:xfrm>
                <a:off x="0" y="-1"/>
                <a:ext cx="1600200" cy="2448001"/>
              </a:xfrm>
              <a:prstGeom prst="rect">
                <a:avLst/>
              </a:prstGeom>
              <a:solidFill>
                <a:srgbClr val="00B0F0"/>
              </a:solidFill>
              <a:ln w="9525" cap="flat">
                <a:solidFill>
                  <a:srgbClr val="000000"/>
                </a:solidFill>
                <a:prstDash val="solid"/>
                <a:round/>
              </a:ln>
              <a:effectLst/>
            </p:spPr>
            <p:txBody>
              <a:bodyPr wrap="square" lIns="45719" tIns="45719" rIns="45719" bIns="45719" numCol="1" anchor="t">
                <a:noAutofit/>
              </a:bodyPr>
              <a:lstStyle/>
              <a:p>
                <a:pPr algn="ctr">
                  <a:defRPr sz="2000">
                    <a:solidFill>
                      <a:srgbClr val="FFFFFF"/>
                    </a:solidFill>
                  </a:defRPr>
                </a:pPr>
                <a:endParaRPr sz="2000">
                  <a:solidFill>
                    <a:srgbClr val="FFFFFF"/>
                  </a:solidFill>
                  <a:sym typeface="Calibri"/>
                </a:endParaRPr>
              </a:p>
            </p:txBody>
          </p:sp>
          <p:sp>
            <p:nvSpPr>
              <p:cNvPr id="651" name="RAM…"/>
              <p:cNvSpPr txBox="1"/>
              <p:nvPr/>
            </p:nvSpPr>
            <p:spPr>
              <a:xfrm>
                <a:off x="45719" y="-1"/>
                <a:ext cx="1508761" cy="70788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000">
                    <a:solidFill>
                      <a:srgbClr val="FFFFFF"/>
                    </a:solidFill>
                  </a:defRPr>
                </a:pPr>
                <a:r>
                  <a:rPr sz="2000">
                    <a:solidFill>
                      <a:srgbClr val="FFFFFF"/>
                    </a:solidFill>
                    <a:sym typeface="Calibri"/>
                  </a:rPr>
                  <a:t>RAM</a:t>
                </a:r>
              </a:p>
              <a:p>
                <a:pPr algn="ctr">
                  <a:defRPr sz="2000">
                    <a:solidFill>
                      <a:srgbClr val="FFFFFF"/>
                    </a:solidFill>
                  </a:defRPr>
                </a:pPr>
                <a:r>
                  <a:rPr sz="2000">
                    <a:solidFill>
                      <a:srgbClr val="FFFFFF"/>
                    </a:solidFill>
                    <a:sym typeface="Calibri"/>
                  </a:rPr>
                  <a:t>Memory</a:t>
                </a:r>
              </a:p>
            </p:txBody>
          </p:sp>
        </p:grpSp>
      </p:grpSp>
      <p:sp>
        <p:nvSpPr>
          <p:cNvPr id="654" name="TextBox 8"/>
          <p:cNvSpPr txBox="1"/>
          <p:nvPr/>
        </p:nvSpPr>
        <p:spPr>
          <a:xfrm>
            <a:off x="7490231" y="5891400"/>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0x0000_0000</a:t>
            </a:r>
          </a:p>
        </p:txBody>
      </p:sp>
      <p:sp>
        <p:nvSpPr>
          <p:cNvPr id="655" name="TextBox 9"/>
          <p:cNvSpPr txBox="1"/>
          <p:nvPr/>
        </p:nvSpPr>
        <p:spPr>
          <a:xfrm>
            <a:off x="7490227" y="489127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0x0000_FFFF</a:t>
            </a:r>
          </a:p>
        </p:txBody>
      </p:sp>
      <p:sp>
        <p:nvSpPr>
          <p:cNvPr id="656" name="TextBox 10"/>
          <p:cNvSpPr txBox="1"/>
          <p:nvPr/>
        </p:nvSpPr>
        <p:spPr>
          <a:xfrm>
            <a:off x="7490227" y="3543355"/>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0x0001_FFFF</a:t>
            </a:r>
          </a:p>
        </p:txBody>
      </p:sp>
      <p:sp>
        <p:nvSpPr>
          <p:cNvPr id="657" name="TextBox 11"/>
          <p:cNvSpPr txBox="1"/>
          <p:nvPr/>
        </p:nvSpPr>
        <p:spPr>
          <a:xfrm>
            <a:off x="7490227" y="1174839"/>
            <a:ext cx="918764"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a:sym typeface="Calibri"/>
              </a:rPr>
              <a:t>0x0003_FFFF</a:t>
            </a:r>
          </a:p>
        </p:txBody>
      </p:sp>
      <p:sp>
        <p:nvSpPr>
          <p:cNvPr id="658" name="TextBox 12"/>
          <p:cNvSpPr txBox="1"/>
          <p:nvPr/>
        </p:nvSpPr>
        <p:spPr>
          <a:xfrm>
            <a:off x="1846138" y="5871339"/>
            <a:ext cx="1168236"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CPU reset vector</a:t>
            </a:r>
          </a:p>
        </p:txBody>
      </p:sp>
      <p:grpSp>
        <p:nvGrpSpPr>
          <p:cNvPr id="661" name="CasellaDiTesto 6"/>
          <p:cNvGrpSpPr/>
          <p:nvPr/>
        </p:nvGrpSpPr>
        <p:grpSpPr>
          <a:xfrm>
            <a:off x="5231068" y="5237870"/>
            <a:ext cx="880421" cy="972621"/>
            <a:chOff x="0" y="0"/>
            <a:chExt cx="1173893" cy="972619"/>
          </a:xfrm>
        </p:grpSpPr>
        <p:sp>
          <p:nvSpPr>
            <p:cNvPr id="659" name="Rounded Rectangle"/>
            <p:cNvSpPr/>
            <p:nvPr/>
          </p:nvSpPr>
          <p:spPr>
            <a:xfrm>
              <a:off x="0" y="0"/>
              <a:ext cx="1173893" cy="882139"/>
            </a:xfrm>
            <a:prstGeom prst="roundRect">
              <a:avLst>
                <a:gd name="adj" fmla="val 7167"/>
              </a:avLst>
            </a:prstGeom>
            <a:solidFill>
              <a:srgbClr val="70A100"/>
            </a:solidFill>
            <a:ln w="9525" cap="flat">
              <a:solidFill>
                <a:srgbClr val="000000"/>
              </a:solidFill>
              <a:prstDash val="solid"/>
              <a:round/>
            </a:ln>
            <a:effectLst/>
          </p:spPr>
          <p:txBody>
            <a:bodyPr wrap="square" lIns="45719" tIns="45719" rIns="45719" bIns="45719" numCol="1" anchor="t">
              <a:noAutofit/>
            </a:bodyPr>
            <a:lstStyle/>
            <a:p>
              <a:pPr algn="ctr"/>
              <a:endParaRPr>
                <a:sym typeface="Calibri"/>
              </a:endParaRPr>
            </a:p>
          </p:txBody>
        </p:sp>
        <p:sp>
          <p:nvSpPr>
            <p:cNvPr id="660" name="Bootloader…"/>
            <p:cNvSpPr txBox="1"/>
            <p:nvPr/>
          </p:nvSpPr>
          <p:spPr>
            <a:xfrm>
              <a:off x="64236" y="18516"/>
              <a:ext cx="1045420" cy="95410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200">
                  <a:solidFill>
                    <a:srgbClr val="FFFFFF"/>
                  </a:solidFill>
                </a:defRPr>
              </a:pPr>
              <a:r>
                <a:rPr sz="1200">
                  <a:solidFill>
                    <a:srgbClr val="FFFFFF"/>
                  </a:solidFill>
                  <a:sym typeface="Calibri"/>
                </a:rPr>
                <a:t>Bootloader</a:t>
              </a:r>
            </a:p>
            <a:p>
              <a:pPr algn="ctr">
                <a:defRPr sz="1200">
                  <a:solidFill>
                    <a:srgbClr val="FFFFFF"/>
                  </a:solidFill>
                </a:defRPr>
              </a:pPr>
              <a:endParaRPr sz="1200">
                <a:solidFill>
                  <a:srgbClr val="FFFFFF"/>
                </a:solidFill>
                <a:sym typeface="Calibri"/>
              </a:endParaRPr>
            </a:p>
            <a:p>
              <a:pPr algn="ctr">
                <a:defRPr sz="1200">
                  <a:solidFill>
                    <a:srgbClr val="FFFFFF"/>
                  </a:solidFill>
                </a:defRPr>
              </a:pPr>
              <a:endParaRPr sz="1200">
                <a:solidFill>
                  <a:srgbClr val="FFFFFF"/>
                </a:solidFill>
                <a:sym typeface="Calibri"/>
              </a:endParaRPr>
            </a:p>
            <a:p>
              <a:pPr algn="ctr">
                <a:defRPr sz="1000">
                  <a:solidFill>
                    <a:srgbClr val="FFFFFF"/>
                  </a:solidFill>
                </a:defRPr>
              </a:pPr>
              <a:r>
                <a:rPr sz="1000">
                  <a:solidFill>
                    <a:srgbClr val="FFFFFF"/>
                  </a:solidFill>
                  <a:sym typeface="Calibri"/>
                </a:rPr>
                <a:t>b 0x0000_0FFF</a:t>
              </a:r>
            </a:p>
          </p:txBody>
        </p:sp>
      </p:grpSp>
      <p:sp>
        <p:nvSpPr>
          <p:cNvPr id="662" name="TextBox 14"/>
          <p:cNvSpPr txBox="1"/>
          <p:nvPr/>
        </p:nvSpPr>
        <p:spPr>
          <a:xfrm>
            <a:off x="3922871" y="5865522"/>
            <a:ext cx="951245"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0x0000_0000</a:t>
            </a:r>
          </a:p>
        </p:txBody>
      </p:sp>
      <p:sp>
        <p:nvSpPr>
          <p:cNvPr id="663" name="TextBox 15"/>
          <p:cNvSpPr txBox="1"/>
          <p:nvPr/>
        </p:nvSpPr>
        <p:spPr>
          <a:xfrm>
            <a:off x="3934926" y="5199158"/>
            <a:ext cx="939190" cy="247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a:lnSpc>
                <a:spcPct val="90000"/>
              </a:lnSpc>
            </a:lvl1pPr>
          </a:lstStyle>
          <a:p>
            <a:r>
              <a:rPr dirty="0">
                <a:sym typeface="Calibri"/>
              </a:rPr>
              <a:t>0x0000_AFFF</a:t>
            </a:r>
          </a:p>
        </p:txBody>
      </p:sp>
      <p:sp>
        <p:nvSpPr>
          <p:cNvPr id="664" name="CasellaDiTesto 8"/>
          <p:cNvSpPr txBox="1"/>
          <p:nvPr/>
        </p:nvSpPr>
        <p:spPr>
          <a:xfrm>
            <a:off x="5223656" y="1264573"/>
            <a:ext cx="879163" cy="679628"/>
          </a:xfrm>
          <a:prstGeom prst="rect">
            <a:avLst/>
          </a:prstGeom>
          <a:solidFill>
            <a:srgbClr val="00B0F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pPr algn="ctr">
              <a:defRPr sz="1600">
                <a:solidFill>
                  <a:srgbClr val="FFFFFF"/>
                </a:solidFill>
              </a:defRPr>
            </a:pPr>
            <a:r>
              <a:rPr sz="1600">
                <a:solidFill>
                  <a:srgbClr val="FFFFFF"/>
                </a:solidFill>
                <a:sym typeface="Calibri"/>
              </a:rPr>
              <a:t>Stack</a:t>
            </a:r>
          </a:p>
          <a:p>
            <a:pPr algn="ctr">
              <a:defRPr sz="1600">
                <a:solidFill>
                  <a:srgbClr val="FFFFFF"/>
                </a:solidFill>
              </a:defRPr>
            </a:pPr>
            <a:r>
              <a:rPr sz="1600">
                <a:solidFill>
                  <a:srgbClr val="FFFFFF"/>
                </a:solidFill>
                <a:sym typeface="Calibri"/>
              </a:rPr>
              <a:t>Heap</a:t>
            </a:r>
          </a:p>
        </p:txBody>
      </p:sp>
      <p:grpSp>
        <p:nvGrpSpPr>
          <p:cNvPr id="667" name="CasellaDiTesto 6"/>
          <p:cNvGrpSpPr/>
          <p:nvPr/>
        </p:nvGrpSpPr>
        <p:grpSpPr>
          <a:xfrm>
            <a:off x="5218627" y="4242907"/>
            <a:ext cx="892856" cy="276997"/>
            <a:chOff x="0" y="-14345"/>
            <a:chExt cx="1190473" cy="276995"/>
          </a:xfrm>
        </p:grpSpPr>
        <p:sp>
          <p:nvSpPr>
            <p:cNvPr id="665" name="Rounded Rectangle"/>
            <p:cNvSpPr/>
            <p:nvPr/>
          </p:nvSpPr>
          <p:spPr>
            <a:xfrm>
              <a:off x="0" y="29008"/>
              <a:ext cx="1190473" cy="190288"/>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66" name="OS"/>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OS</a:t>
              </a:r>
            </a:p>
          </p:txBody>
        </p:sp>
      </p:grpSp>
      <p:grpSp>
        <p:nvGrpSpPr>
          <p:cNvPr id="670" name="CasellaDiTesto 8"/>
          <p:cNvGrpSpPr/>
          <p:nvPr/>
        </p:nvGrpSpPr>
        <p:grpSpPr>
          <a:xfrm>
            <a:off x="5218627" y="3733965"/>
            <a:ext cx="892856" cy="305144"/>
            <a:chOff x="0" y="0"/>
            <a:chExt cx="1190473" cy="305143"/>
          </a:xfrm>
        </p:grpSpPr>
        <p:sp>
          <p:nvSpPr>
            <p:cNvPr id="668" name="Rounded Rectangle"/>
            <p:cNvSpPr/>
            <p:nvPr/>
          </p:nvSpPr>
          <p:spPr>
            <a:xfrm>
              <a:off x="0" y="0"/>
              <a:ext cx="1190473" cy="305143"/>
            </a:xfrm>
            <a:prstGeom prst="roundRect">
              <a:avLst>
                <a:gd name="adj" fmla="val 12593"/>
              </a:avLst>
            </a:prstGeom>
            <a:solidFill>
              <a:schemeClr val="accent1"/>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69" name="Application"/>
            <p:cNvSpPr txBox="1"/>
            <p:nvPr/>
          </p:nvSpPr>
          <p:spPr>
            <a:xfrm>
              <a:off x="56975" y="14073"/>
              <a:ext cx="1076524"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Application</a:t>
              </a:r>
            </a:p>
          </p:txBody>
        </p:sp>
      </p:grpSp>
      <p:grpSp>
        <p:nvGrpSpPr>
          <p:cNvPr id="673" name="CasellaDiTesto 6"/>
          <p:cNvGrpSpPr/>
          <p:nvPr/>
        </p:nvGrpSpPr>
        <p:grpSpPr>
          <a:xfrm>
            <a:off x="5218627" y="4018387"/>
            <a:ext cx="892856" cy="276997"/>
            <a:chOff x="0" y="-9131"/>
            <a:chExt cx="1190473" cy="276995"/>
          </a:xfrm>
        </p:grpSpPr>
        <p:sp>
          <p:nvSpPr>
            <p:cNvPr id="671" name="Rounded Rectangle"/>
            <p:cNvSpPr/>
            <p:nvPr/>
          </p:nvSpPr>
          <p:spPr>
            <a:xfrm>
              <a:off x="0" y="0"/>
              <a:ext cx="1190473" cy="258734"/>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72" name="SP"/>
            <p:cNvSpPr txBox="1"/>
            <p:nvPr/>
          </p:nvSpPr>
          <p:spPr>
            <a:xfrm>
              <a:off x="51151" y="-9131"/>
              <a:ext cx="1088171"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SP</a:t>
              </a:r>
            </a:p>
          </p:txBody>
        </p:sp>
      </p:grpSp>
      <p:grpSp>
        <p:nvGrpSpPr>
          <p:cNvPr id="676" name="CasellaDiTesto 6"/>
          <p:cNvGrpSpPr/>
          <p:nvPr/>
        </p:nvGrpSpPr>
        <p:grpSpPr>
          <a:xfrm>
            <a:off x="5218627" y="4425818"/>
            <a:ext cx="892856" cy="276997"/>
            <a:chOff x="0" y="-14345"/>
            <a:chExt cx="1190473" cy="276995"/>
          </a:xfrm>
        </p:grpSpPr>
        <p:sp>
          <p:nvSpPr>
            <p:cNvPr id="674" name="Rounded Rectangle"/>
            <p:cNvSpPr/>
            <p:nvPr/>
          </p:nvSpPr>
          <p:spPr>
            <a:xfrm>
              <a:off x="0" y="29008"/>
              <a:ext cx="1190473" cy="190288"/>
            </a:xfrm>
            <a:prstGeom prst="roundRect">
              <a:avLst>
                <a:gd name="adj" fmla="val 7167"/>
              </a:avLst>
            </a:prstGeom>
            <a:solidFill>
              <a:srgbClr val="00206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75" name="DT"/>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DT</a:t>
              </a:r>
            </a:p>
          </p:txBody>
        </p:sp>
      </p:grpSp>
      <p:grpSp>
        <p:nvGrpSpPr>
          <p:cNvPr id="679" name="CasellaDiTesto 6"/>
          <p:cNvGrpSpPr/>
          <p:nvPr/>
        </p:nvGrpSpPr>
        <p:grpSpPr>
          <a:xfrm>
            <a:off x="5218627" y="2999888"/>
            <a:ext cx="892856" cy="276997"/>
            <a:chOff x="0" y="-14345"/>
            <a:chExt cx="1190473" cy="276995"/>
          </a:xfrm>
        </p:grpSpPr>
        <p:sp>
          <p:nvSpPr>
            <p:cNvPr id="677" name="Rounded Rectangle"/>
            <p:cNvSpPr/>
            <p:nvPr/>
          </p:nvSpPr>
          <p:spPr>
            <a:xfrm>
              <a:off x="0" y="29008"/>
              <a:ext cx="1190473" cy="190288"/>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78" name="OS"/>
            <p:cNvSpPr txBox="1"/>
            <p:nvPr/>
          </p:nvSpPr>
          <p:spPr>
            <a:xfrm>
              <a:off x="49713" y="-14345"/>
              <a:ext cx="1091045"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OS</a:t>
              </a:r>
            </a:p>
          </p:txBody>
        </p:sp>
      </p:grpSp>
      <p:grpSp>
        <p:nvGrpSpPr>
          <p:cNvPr id="682" name="CasellaDiTesto 8"/>
          <p:cNvGrpSpPr/>
          <p:nvPr/>
        </p:nvGrpSpPr>
        <p:grpSpPr>
          <a:xfrm>
            <a:off x="5218627" y="2490946"/>
            <a:ext cx="892856" cy="305144"/>
            <a:chOff x="0" y="0"/>
            <a:chExt cx="1190473" cy="305143"/>
          </a:xfrm>
        </p:grpSpPr>
        <p:sp>
          <p:nvSpPr>
            <p:cNvPr id="680" name="Rounded Rectangle"/>
            <p:cNvSpPr/>
            <p:nvPr/>
          </p:nvSpPr>
          <p:spPr>
            <a:xfrm>
              <a:off x="0" y="0"/>
              <a:ext cx="1190473" cy="305143"/>
            </a:xfrm>
            <a:prstGeom prst="roundRect">
              <a:avLst>
                <a:gd name="adj" fmla="val 12593"/>
              </a:avLst>
            </a:prstGeom>
            <a:solidFill>
              <a:schemeClr val="accent1"/>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81" name="Application"/>
            <p:cNvSpPr txBox="1"/>
            <p:nvPr/>
          </p:nvSpPr>
          <p:spPr>
            <a:xfrm>
              <a:off x="56975" y="14073"/>
              <a:ext cx="1076524"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Application</a:t>
              </a:r>
            </a:p>
          </p:txBody>
        </p:sp>
      </p:grpSp>
      <p:grpSp>
        <p:nvGrpSpPr>
          <p:cNvPr id="685" name="CasellaDiTesto 6"/>
          <p:cNvGrpSpPr/>
          <p:nvPr/>
        </p:nvGrpSpPr>
        <p:grpSpPr>
          <a:xfrm>
            <a:off x="5218627" y="2775378"/>
            <a:ext cx="892856" cy="276997"/>
            <a:chOff x="0" y="-9131"/>
            <a:chExt cx="1190473" cy="276995"/>
          </a:xfrm>
        </p:grpSpPr>
        <p:sp>
          <p:nvSpPr>
            <p:cNvPr id="683" name="Rounded Rectangle"/>
            <p:cNvSpPr/>
            <p:nvPr/>
          </p:nvSpPr>
          <p:spPr>
            <a:xfrm>
              <a:off x="0" y="0"/>
              <a:ext cx="1190473" cy="258734"/>
            </a:xfrm>
            <a:prstGeom prst="roundRect">
              <a:avLst>
                <a:gd name="adj" fmla="val 7167"/>
              </a:avLst>
            </a:prstGeom>
            <a:solidFill>
              <a:srgbClr val="00B05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684" name="SP"/>
            <p:cNvSpPr txBox="1"/>
            <p:nvPr/>
          </p:nvSpPr>
          <p:spPr>
            <a:xfrm>
              <a:off x="51151" y="-9131"/>
              <a:ext cx="1088171" cy="27699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SP</a:t>
              </a:r>
            </a:p>
          </p:txBody>
        </p:sp>
      </p:grpSp>
      <p:grpSp>
        <p:nvGrpSpPr>
          <p:cNvPr id="688" name="CasellaDiTesto 6"/>
          <p:cNvGrpSpPr/>
          <p:nvPr/>
        </p:nvGrpSpPr>
        <p:grpSpPr>
          <a:xfrm>
            <a:off x="5218627" y="3182799"/>
            <a:ext cx="892856" cy="276997"/>
            <a:chOff x="0" y="-14346"/>
            <a:chExt cx="1190473" cy="276996"/>
          </a:xfrm>
        </p:grpSpPr>
        <p:sp>
          <p:nvSpPr>
            <p:cNvPr id="686" name="Rounded Rectangle"/>
            <p:cNvSpPr/>
            <p:nvPr/>
          </p:nvSpPr>
          <p:spPr>
            <a:xfrm>
              <a:off x="0" y="29008"/>
              <a:ext cx="1190473" cy="190288"/>
            </a:xfrm>
            <a:prstGeom prst="roundRect">
              <a:avLst>
                <a:gd name="adj" fmla="val 7167"/>
              </a:avLst>
            </a:prstGeom>
            <a:solidFill>
              <a:srgbClr val="002060"/>
            </a:solidFill>
            <a:ln w="9525" cap="flat">
              <a:solidFill>
                <a:srgbClr val="000000"/>
              </a:solidFill>
              <a:prstDash val="solid"/>
              <a:round/>
            </a:ln>
            <a:effectLst/>
          </p:spPr>
          <p:txBody>
            <a:bodyPr wrap="square" lIns="45719" tIns="45719" rIns="45719" bIns="45719" numCol="1" anchor="ctr">
              <a:noAutofit/>
            </a:bodyPr>
            <a:lstStyle/>
            <a:p>
              <a:pPr algn="ctr">
                <a:defRPr sz="1200">
                  <a:solidFill>
                    <a:srgbClr val="FFFFFF"/>
                  </a:solidFill>
                </a:defRPr>
              </a:pPr>
              <a:endParaRPr sz="1200">
                <a:solidFill>
                  <a:srgbClr val="FFFFFF"/>
                </a:solidFill>
                <a:sym typeface="Calibri"/>
              </a:endParaRPr>
            </a:p>
          </p:txBody>
        </p:sp>
        <p:sp>
          <p:nvSpPr>
            <p:cNvPr id="687" name="DT"/>
            <p:cNvSpPr txBox="1"/>
            <p:nvPr/>
          </p:nvSpPr>
          <p:spPr>
            <a:xfrm>
              <a:off x="49713" y="-14346"/>
              <a:ext cx="1091045" cy="2769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a:solidFill>
                    <a:srgbClr val="FFFFFF"/>
                  </a:solidFill>
                </a:defRPr>
              </a:lvl1pPr>
            </a:lstStyle>
            <a:p>
              <a:r>
                <a:rPr>
                  <a:sym typeface="Calibri"/>
                </a:rPr>
                <a:t>DT</a:t>
              </a:r>
            </a:p>
          </p:txBody>
        </p:sp>
      </p:grpSp>
    </p:spTree>
    <p:extLst>
      <p:ext uri="{BB962C8B-B14F-4D97-AF65-F5344CB8AC3E}">
        <p14:creationId xmlns:p14="http://schemas.microsoft.com/office/powerpoint/2010/main" val="249665584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27</a:t>
            </a:fld>
            <a:endParaRPr/>
          </a:p>
        </p:txBody>
      </p:sp>
      <p:sp>
        <p:nvSpPr>
          <p:cNvPr id="699" name="Title 3"/>
          <p:cNvSpPr txBox="1">
            <a:spLocks noGrp="1"/>
          </p:cNvSpPr>
          <p:nvPr>
            <p:ph type="title"/>
          </p:nvPr>
        </p:nvSpPr>
        <p:spPr>
          <a:xfrm>
            <a:off x="369093" y="295275"/>
            <a:ext cx="8385574" cy="666750"/>
          </a:xfrm>
          <a:prstGeom prst="rect">
            <a:avLst/>
          </a:prstGeom>
        </p:spPr>
        <p:txBody>
          <a:bodyPr/>
          <a:lstStyle>
            <a:lvl1pPr>
              <a:defRPr spc="-100"/>
            </a:lvl1pPr>
          </a:lstStyle>
          <a:p>
            <a:r>
              <a:rPr dirty="0"/>
              <a:t>Kernel</a:t>
            </a:r>
          </a:p>
        </p:txBody>
      </p:sp>
      <p:sp>
        <p:nvSpPr>
          <p:cNvPr id="700" name="Content Placeholder 18"/>
          <p:cNvSpPr txBox="1">
            <a:spLocks noGrp="1"/>
          </p:cNvSpPr>
          <p:nvPr>
            <p:ph type="body" idx="1"/>
          </p:nvPr>
        </p:nvSpPr>
        <p:spPr>
          <a:xfrm>
            <a:off x="369093" y="1639888"/>
            <a:ext cx="8385574" cy="4086226"/>
          </a:xfrm>
          <a:prstGeom prst="rect">
            <a:avLst/>
          </a:prstGeom>
        </p:spPr>
        <p:txBody>
          <a:bodyPr/>
          <a:lstStyle/>
          <a:p>
            <a:pPr defTabSz="822959">
              <a:spcBef>
                <a:spcPts val="1400"/>
              </a:spcBef>
              <a:defRPr sz="2159"/>
            </a:pPr>
            <a:r>
              <a:rPr dirty="0"/>
              <a:t>The Kernel is the software responsible for optimally managing the embedded system’s hardware resources.</a:t>
            </a:r>
          </a:p>
          <a:p>
            <a:pPr defTabSz="822959">
              <a:spcBef>
                <a:spcPts val="1400"/>
              </a:spcBef>
              <a:defRPr sz="2159"/>
            </a:pPr>
            <a:r>
              <a:rPr dirty="0"/>
              <a:t>It offers services such as:</a:t>
            </a:r>
          </a:p>
          <a:p>
            <a:pPr marL="358616" lvl="1" indent="-150019" defTabSz="822959">
              <a:spcBef>
                <a:spcPts val="1000"/>
              </a:spcBef>
              <a:buClr>
                <a:schemeClr val="accent1"/>
              </a:buClr>
              <a:buFont typeface="Arial"/>
              <a:defRPr sz="1619"/>
            </a:pPr>
            <a:r>
              <a:rPr dirty="0"/>
              <a:t>Process management</a:t>
            </a:r>
          </a:p>
          <a:p>
            <a:pPr marL="358616" lvl="1" indent="-150019" defTabSz="822959">
              <a:spcBef>
                <a:spcPts val="1000"/>
              </a:spcBef>
              <a:buClr>
                <a:schemeClr val="accent1"/>
              </a:buClr>
              <a:buFont typeface="Arial"/>
              <a:defRPr sz="1619"/>
            </a:pPr>
            <a:r>
              <a:rPr dirty="0"/>
              <a:t>Process scheduling</a:t>
            </a:r>
          </a:p>
          <a:p>
            <a:pPr marL="358616" lvl="1" indent="-150019" defTabSz="822959">
              <a:spcBef>
                <a:spcPts val="1000"/>
              </a:spcBef>
              <a:buClr>
                <a:schemeClr val="accent1"/>
              </a:buClr>
              <a:buFont typeface="Arial"/>
              <a:defRPr sz="1619"/>
            </a:pPr>
            <a:r>
              <a:rPr dirty="0"/>
              <a:t>Inter-process communication</a:t>
            </a:r>
          </a:p>
          <a:p>
            <a:pPr marL="358616" lvl="1" indent="-150019" defTabSz="822959">
              <a:spcBef>
                <a:spcPts val="1000"/>
              </a:spcBef>
              <a:buClr>
                <a:schemeClr val="accent1"/>
              </a:buClr>
              <a:buFont typeface="Arial"/>
              <a:defRPr sz="1619"/>
            </a:pPr>
            <a:r>
              <a:rPr dirty="0"/>
              <a:t>Memory management</a:t>
            </a:r>
          </a:p>
          <a:p>
            <a:pPr marL="358616" lvl="1" indent="-150019" defTabSz="822959">
              <a:spcBef>
                <a:spcPts val="1000"/>
              </a:spcBef>
              <a:buClr>
                <a:schemeClr val="accent1"/>
              </a:buClr>
              <a:buFont typeface="Arial"/>
              <a:defRPr sz="1619"/>
            </a:pPr>
            <a:r>
              <a:rPr dirty="0"/>
              <a:t>I/O management (device drivers)</a:t>
            </a:r>
          </a:p>
          <a:p>
            <a:pPr marL="358616" lvl="1" indent="-150019" defTabSz="822959">
              <a:spcBef>
                <a:spcPts val="1000"/>
              </a:spcBef>
              <a:buClr>
                <a:schemeClr val="accent1"/>
              </a:buClr>
              <a:buFont typeface="Arial"/>
              <a:defRPr sz="1619"/>
            </a:pPr>
            <a:r>
              <a:rPr dirty="0"/>
              <a:t>File system </a:t>
            </a:r>
          </a:p>
          <a:p>
            <a:pPr marL="358616" lvl="1" indent="-150019" defTabSz="822959">
              <a:spcBef>
                <a:spcPts val="1000"/>
              </a:spcBef>
              <a:buClr>
                <a:schemeClr val="accent1"/>
              </a:buClr>
              <a:buFont typeface="Arial"/>
              <a:defRPr sz="1619"/>
            </a:pPr>
            <a:r>
              <a:rPr dirty="0"/>
              <a:t>Networking</a:t>
            </a:r>
          </a:p>
          <a:p>
            <a:pPr marL="358616" lvl="1" indent="-150019" defTabSz="822959">
              <a:spcBef>
                <a:spcPts val="1000"/>
              </a:spcBef>
              <a:buClr>
                <a:schemeClr val="accent1"/>
              </a:buClr>
              <a:buFont typeface="Arial"/>
              <a:defRPr sz="1619"/>
            </a:pPr>
            <a:r>
              <a:rPr dirty="0"/>
              <a:t>And more</a:t>
            </a:r>
          </a:p>
        </p:txBody>
      </p:sp>
      <p:grpSp>
        <p:nvGrpSpPr>
          <p:cNvPr id="703" name="CasellaDiTesto 6"/>
          <p:cNvGrpSpPr/>
          <p:nvPr/>
        </p:nvGrpSpPr>
        <p:grpSpPr>
          <a:xfrm>
            <a:off x="5719964" y="2498352"/>
            <a:ext cx="2700003" cy="400108"/>
            <a:chOff x="0" y="-29962"/>
            <a:chExt cx="3600001" cy="400106"/>
          </a:xfrm>
        </p:grpSpPr>
        <p:sp>
          <p:nvSpPr>
            <p:cNvPr id="701" name="Rounded Rectangle"/>
            <p:cNvSpPr/>
            <p:nvPr/>
          </p:nvSpPr>
          <p:spPr>
            <a:xfrm>
              <a:off x="0" y="7778"/>
              <a:ext cx="3600001" cy="324626"/>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702" name="System Call Interface"/>
            <p:cNvSpPr txBox="1"/>
            <p:nvPr/>
          </p:nvSpPr>
          <p:spPr>
            <a:xfrm>
              <a:off x="52533" y="-29962"/>
              <a:ext cx="3494933" cy="400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r>
                <a:rPr>
                  <a:sym typeface="Calibri"/>
                </a:rPr>
                <a:t>System Call Interface</a:t>
              </a:r>
            </a:p>
          </p:txBody>
        </p:sp>
      </p:grpSp>
      <p:sp>
        <p:nvSpPr>
          <p:cNvPr id="704" name="CasellaDiTesto 6"/>
          <p:cNvSpPr txBox="1"/>
          <p:nvPr/>
        </p:nvSpPr>
        <p:spPr>
          <a:xfrm>
            <a:off x="5731539" y="2806031"/>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Process Management</a:t>
            </a:r>
          </a:p>
        </p:txBody>
      </p:sp>
      <p:sp>
        <p:nvSpPr>
          <p:cNvPr id="705" name="CasellaDiTesto 6"/>
          <p:cNvSpPr txBox="1"/>
          <p:nvPr/>
        </p:nvSpPr>
        <p:spPr>
          <a:xfrm>
            <a:off x="7102116" y="2959800"/>
            <a:ext cx="1299850"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Virtual File System</a:t>
            </a:r>
          </a:p>
        </p:txBody>
      </p:sp>
      <p:sp>
        <p:nvSpPr>
          <p:cNvPr id="706" name="CasellaDiTesto 6"/>
          <p:cNvSpPr txBox="1"/>
          <p:nvPr/>
        </p:nvSpPr>
        <p:spPr>
          <a:xfrm>
            <a:off x="5731539" y="3599334"/>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Memory Management</a:t>
            </a:r>
          </a:p>
        </p:txBody>
      </p:sp>
      <p:sp>
        <p:nvSpPr>
          <p:cNvPr id="707" name="CasellaDiTesto 6"/>
          <p:cNvSpPr txBox="1"/>
          <p:nvPr/>
        </p:nvSpPr>
        <p:spPr>
          <a:xfrm>
            <a:off x="7081542" y="3599334"/>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Network Management</a:t>
            </a:r>
          </a:p>
        </p:txBody>
      </p:sp>
      <p:sp>
        <p:nvSpPr>
          <p:cNvPr id="708" name="CasellaDiTesto 6"/>
          <p:cNvSpPr txBox="1"/>
          <p:nvPr/>
        </p:nvSpPr>
        <p:spPr>
          <a:xfrm>
            <a:off x="5726513" y="4540567"/>
            <a:ext cx="2659915" cy="400110"/>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Drivers</a:t>
            </a:r>
          </a:p>
        </p:txBody>
      </p:sp>
      <p:sp>
        <p:nvSpPr>
          <p:cNvPr id="709" name="Rectangle 10"/>
          <p:cNvSpPr/>
          <p:nvPr/>
        </p:nvSpPr>
        <p:spPr>
          <a:xfrm>
            <a:off x="5598919" y="2414540"/>
            <a:ext cx="2914651" cy="2664001"/>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710" name="TextBox 11"/>
          <p:cNvSpPr txBox="1"/>
          <p:nvPr/>
        </p:nvSpPr>
        <p:spPr>
          <a:xfrm rot="16200000">
            <a:off x="4939140" y="3277273"/>
            <a:ext cx="805211"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lnSpcReduction="10000"/>
          </a:bodyPr>
          <a:lstStyle/>
          <a:p>
            <a:pPr algn="ctr">
              <a:defRPr sz="2400">
                <a:solidFill>
                  <a:srgbClr val="0091BD"/>
                </a:solidFill>
              </a:defRPr>
            </a:pPr>
            <a:br>
              <a:rPr sz="2400" dirty="0">
                <a:solidFill>
                  <a:srgbClr val="0091BD"/>
                </a:solidFill>
                <a:sym typeface="Calibri"/>
              </a:rPr>
            </a:br>
            <a:r>
              <a:rPr sz="2400" dirty="0">
                <a:solidFill>
                  <a:srgbClr val="0091BD"/>
                </a:solidFill>
                <a:sym typeface="Calibri"/>
              </a:rPr>
              <a:t>Kernel</a:t>
            </a:r>
          </a:p>
        </p:txBody>
      </p:sp>
    </p:spTree>
    <p:extLst>
      <p:ext uri="{BB962C8B-B14F-4D97-AF65-F5344CB8AC3E}">
        <p14:creationId xmlns:p14="http://schemas.microsoft.com/office/powerpoint/2010/main" val="20223171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28</a:t>
            </a:fld>
            <a:endParaRPr/>
          </a:p>
        </p:txBody>
      </p:sp>
      <p:sp>
        <p:nvSpPr>
          <p:cNvPr id="715" name="Title 3"/>
          <p:cNvSpPr txBox="1">
            <a:spLocks noGrp="1"/>
          </p:cNvSpPr>
          <p:nvPr>
            <p:ph type="title"/>
          </p:nvPr>
        </p:nvSpPr>
        <p:spPr>
          <a:xfrm>
            <a:off x="369093" y="295275"/>
            <a:ext cx="8385574" cy="666750"/>
          </a:xfrm>
          <a:prstGeom prst="rect">
            <a:avLst/>
          </a:prstGeom>
        </p:spPr>
        <p:txBody>
          <a:bodyPr/>
          <a:lstStyle>
            <a:lvl1pPr>
              <a:defRPr spc="-100"/>
            </a:lvl1pPr>
          </a:lstStyle>
          <a:p>
            <a:r>
              <a:t>Linux Kernel</a:t>
            </a:r>
          </a:p>
        </p:txBody>
      </p:sp>
      <p:sp>
        <p:nvSpPr>
          <p:cNvPr id="716" name="Content Placeholder 18"/>
          <p:cNvSpPr txBox="1">
            <a:spLocks noGrp="1"/>
          </p:cNvSpPr>
          <p:nvPr>
            <p:ph type="body" sz="half" idx="1"/>
          </p:nvPr>
        </p:nvSpPr>
        <p:spPr>
          <a:xfrm>
            <a:off x="369094" y="1639888"/>
            <a:ext cx="4873958" cy="4086226"/>
          </a:xfrm>
          <a:prstGeom prst="rect">
            <a:avLst/>
          </a:prstGeom>
        </p:spPr>
        <p:txBody>
          <a:bodyPr/>
          <a:lstStyle/>
          <a:p>
            <a:r>
              <a:t>The Linux kernel adopts a </a:t>
            </a:r>
            <a:r>
              <a:rPr>
                <a:solidFill>
                  <a:srgbClr val="128CAB"/>
                </a:solidFill>
              </a:rPr>
              <a:t>layered operating system architecture</a:t>
            </a:r>
            <a:r>
              <a:t>:</a:t>
            </a:r>
          </a:p>
          <a:p>
            <a:pPr marL="398463" lvl="1" indent="-166688">
              <a:spcBef>
                <a:spcPts val="1200"/>
              </a:spcBef>
              <a:buClr>
                <a:schemeClr val="accent1"/>
              </a:buClr>
              <a:buFont typeface="Arial"/>
              <a:defRPr sz="1800"/>
            </a:pPr>
            <a:r>
              <a:t>The operating system is divided into two layers, one (</a:t>
            </a:r>
            <a:r>
              <a:rPr>
                <a:solidFill>
                  <a:srgbClr val="128CAB"/>
                </a:solidFill>
              </a:rPr>
              <a:t>user space</a:t>
            </a:r>
            <a:r>
              <a:t>) built on top of the other (</a:t>
            </a:r>
            <a:r>
              <a:rPr>
                <a:solidFill>
                  <a:srgbClr val="128CAB"/>
                </a:solidFill>
              </a:rPr>
              <a:t>Kernel space</a:t>
            </a:r>
            <a:r>
              <a:t>).</a:t>
            </a:r>
          </a:p>
          <a:p>
            <a:pPr marL="398463" lvl="1" indent="-166688">
              <a:spcBef>
                <a:spcPts val="1200"/>
              </a:spcBef>
              <a:buClr>
                <a:schemeClr val="accent1"/>
              </a:buClr>
              <a:buFont typeface="Arial"/>
              <a:defRPr sz="1800"/>
            </a:pPr>
            <a:r>
              <a:t>User space and Kernel space are </a:t>
            </a:r>
            <a:r>
              <a:rPr>
                <a:solidFill>
                  <a:srgbClr val="128CAB"/>
                </a:solidFill>
              </a:rPr>
              <a:t>different </a:t>
            </a:r>
            <a:r>
              <a:t>address spaces.</a:t>
            </a:r>
          </a:p>
          <a:p>
            <a:pPr marL="398463" lvl="1" indent="-166688">
              <a:spcBef>
                <a:spcPts val="1200"/>
              </a:spcBef>
              <a:buClr>
                <a:schemeClr val="accent1"/>
              </a:buClr>
              <a:buFont typeface="Arial"/>
              <a:defRPr sz="1800"/>
            </a:pPr>
            <a:r>
              <a:t>Basic services are delivered by a single executable, </a:t>
            </a:r>
            <a:r>
              <a:rPr>
                <a:solidFill>
                  <a:srgbClr val="128CAB"/>
                </a:solidFill>
              </a:rPr>
              <a:t>monolithic Kernel.</a:t>
            </a:r>
          </a:p>
          <a:p>
            <a:pPr marL="398463" lvl="1" indent="-166688">
              <a:spcBef>
                <a:spcPts val="1200"/>
              </a:spcBef>
              <a:buClr>
                <a:schemeClr val="accent1"/>
              </a:buClr>
              <a:buFont typeface="Arial"/>
              <a:defRPr sz="1800"/>
            </a:pPr>
            <a:r>
              <a:t>Services can be extended at run-time through </a:t>
            </a:r>
            <a:r>
              <a:rPr>
                <a:solidFill>
                  <a:srgbClr val="128CAB"/>
                </a:solidFill>
              </a:rPr>
              <a:t>loadable Kernel modules</a:t>
            </a:r>
          </a:p>
        </p:txBody>
      </p:sp>
      <p:sp>
        <p:nvSpPr>
          <p:cNvPr id="717" name="L-Shape 20"/>
          <p:cNvSpPr/>
          <p:nvPr/>
        </p:nvSpPr>
        <p:spPr>
          <a:xfrm rot="5400000">
            <a:off x="6125898" y="2901686"/>
            <a:ext cx="2702041" cy="2791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30" y="0"/>
                </a:lnTo>
                <a:lnTo>
                  <a:pt x="16530" y="10807"/>
                </a:lnTo>
                <a:lnTo>
                  <a:pt x="21600" y="10807"/>
                </a:lnTo>
                <a:lnTo>
                  <a:pt x="21600" y="21600"/>
                </a:lnTo>
                <a:lnTo>
                  <a:pt x="0" y="21600"/>
                </a:lnTo>
                <a:close/>
              </a:path>
            </a:pathLst>
          </a:custGeom>
          <a:solidFill>
            <a:srgbClr val="D9D9D9"/>
          </a:solidFill>
          <a:ln w="28575">
            <a:solidFill>
              <a:schemeClr val="accent1"/>
            </a:solidFill>
            <a:prstDash val="sysDot"/>
          </a:ln>
        </p:spPr>
        <p:txBody>
          <a:bodyPr lIns="45719" rIns="45719" anchor="ctr"/>
          <a:lstStyle/>
          <a:p>
            <a:pPr algn="ctr">
              <a:defRPr>
                <a:solidFill>
                  <a:srgbClr val="FFFFFF"/>
                </a:solidFill>
              </a:defRPr>
            </a:pPr>
            <a:endParaRPr>
              <a:solidFill>
                <a:srgbClr val="FFFFFF"/>
              </a:solidFill>
              <a:sym typeface="Calibri"/>
            </a:endParaRPr>
          </a:p>
        </p:txBody>
      </p:sp>
      <p:sp>
        <p:nvSpPr>
          <p:cNvPr id="718" name="CasellaDiTesto 8"/>
          <p:cNvSpPr txBox="1"/>
          <p:nvPr/>
        </p:nvSpPr>
        <p:spPr>
          <a:xfrm>
            <a:off x="6130176" y="1559736"/>
            <a:ext cx="2676100"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200">
                <a:solidFill>
                  <a:srgbClr val="FFFFFF"/>
                </a:solidFill>
              </a:defRPr>
            </a:lvl1pPr>
          </a:lstStyle>
          <a:p>
            <a:r>
              <a:rPr>
                <a:sym typeface="Calibri"/>
              </a:rPr>
              <a:t>Application</a:t>
            </a:r>
          </a:p>
        </p:txBody>
      </p:sp>
      <p:sp>
        <p:nvSpPr>
          <p:cNvPr id="719" name="CasellaDiTesto 6"/>
          <p:cNvSpPr txBox="1"/>
          <p:nvPr/>
        </p:nvSpPr>
        <p:spPr>
          <a:xfrm>
            <a:off x="6124351" y="2136366"/>
            <a:ext cx="2687750" cy="372712"/>
          </a:xfrm>
          <a:prstGeom prst="rect">
            <a:avLst/>
          </a:prstGeom>
          <a:solidFill>
            <a:srgbClr val="00B05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a:solidFill>
                  <a:srgbClr val="FFFFFF"/>
                </a:solidFill>
              </a:defRPr>
            </a:lvl1pPr>
          </a:lstStyle>
          <a:p>
            <a:r>
              <a:rPr>
                <a:sym typeface="Calibri"/>
              </a:rPr>
              <a:t>System Programs</a:t>
            </a:r>
          </a:p>
        </p:txBody>
      </p:sp>
      <p:grpSp>
        <p:nvGrpSpPr>
          <p:cNvPr id="722" name="CasellaDiTesto 6"/>
          <p:cNvGrpSpPr/>
          <p:nvPr/>
        </p:nvGrpSpPr>
        <p:grpSpPr>
          <a:xfrm>
            <a:off x="6118225" y="2981051"/>
            <a:ext cx="2700002" cy="400108"/>
            <a:chOff x="0" y="-29962"/>
            <a:chExt cx="3600001" cy="400106"/>
          </a:xfrm>
        </p:grpSpPr>
        <p:sp>
          <p:nvSpPr>
            <p:cNvPr id="720" name="Rounded Rectangle"/>
            <p:cNvSpPr/>
            <p:nvPr/>
          </p:nvSpPr>
          <p:spPr>
            <a:xfrm>
              <a:off x="0" y="7778"/>
              <a:ext cx="3600001" cy="324626"/>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721" name="System Call Interface"/>
            <p:cNvSpPr txBox="1"/>
            <p:nvPr/>
          </p:nvSpPr>
          <p:spPr>
            <a:xfrm>
              <a:off x="52533" y="-29962"/>
              <a:ext cx="3494933" cy="400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r>
                <a:rPr>
                  <a:sym typeface="Calibri"/>
                </a:rPr>
                <a:t>System Call Interface</a:t>
              </a:r>
            </a:p>
          </p:txBody>
        </p:sp>
      </p:grpSp>
      <p:sp>
        <p:nvSpPr>
          <p:cNvPr id="723" name="CasellaDiTesto 6"/>
          <p:cNvSpPr txBox="1"/>
          <p:nvPr/>
        </p:nvSpPr>
        <p:spPr>
          <a:xfrm>
            <a:off x="6129798" y="3288730"/>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Process Management</a:t>
            </a:r>
          </a:p>
        </p:txBody>
      </p:sp>
      <p:sp>
        <p:nvSpPr>
          <p:cNvPr id="724" name="CasellaDiTesto 6"/>
          <p:cNvSpPr txBox="1"/>
          <p:nvPr/>
        </p:nvSpPr>
        <p:spPr>
          <a:xfrm>
            <a:off x="7500378" y="3442499"/>
            <a:ext cx="1299850"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Virtual File System</a:t>
            </a:r>
          </a:p>
        </p:txBody>
      </p:sp>
      <p:sp>
        <p:nvSpPr>
          <p:cNvPr id="725" name="CasellaDiTesto 6"/>
          <p:cNvSpPr txBox="1"/>
          <p:nvPr/>
        </p:nvSpPr>
        <p:spPr>
          <a:xfrm>
            <a:off x="6129798" y="40820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Memory Management</a:t>
            </a:r>
          </a:p>
        </p:txBody>
      </p:sp>
      <p:sp>
        <p:nvSpPr>
          <p:cNvPr id="726" name="CasellaDiTesto 6"/>
          <p:cNvSpPr txBox="1"/>
          <p:nvPr/>
        </p:nvSpPr>
        <p:spPr>
          <a:xfrm>
            <a:off x="7479798" y="40820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Network Management</a:t>
            </a:r>
          </a:p>
        </p:txBody>
      </p:sp>
      <p:sp>
        <p:nvSpPr>
          <p:cNvPr id="727" name="CasellaDiTesto 6"/>
          <p:cNvSpPr txBox="1"/>
          <p:nvPr/>
        </p:nvSpPr>
        <p:spPr>
          <a:xfrm>
            <a:off x="6124771" y="4869378"/>
            <a:ext cx="1309915"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Drivers</a:t>
            </a:r>
          </a:p>
        </p:txBody>
      </p:sp>
      <p:sp>
        <p:nvSpPr>
          <p:cNvPr id="728" name="Rectangle 29"/>
          <p:cNvSpPr/>
          <p:nvPr/>
        </p:nvSpPr>
        <p:spPr>
          <a:xfrm>
            <a:off x="5907876" y="2768642"/>
            <a:ext cx="3121829" cy="3351358"/>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729" name="Rectangle 30"/>
          <p:cNvSpPr/>
          <p:nvPr/>
        </p:nvSpPr>
        <p:spPr>
          <a:xfrm>
            <a:off x="5907876" y="1440003"/>
            <a:ext cx="3121829" cy="1204087"/>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730" name="TextBox 31"/>
          <p:cNvSpPr txBox="1"/>
          <p:nvPr/>
        </p:nvSpPr>
        <p:spPr>
          <a:xfrm rot="16200000">
            <a:off x="5120773" y="3844882"/>
            <a:ext cx="874118" cy="600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fontScale="92500" lnSpcReduction="20000"/>
          </a:bodyPr>
          <a:lstStyle/>
          <a:p>
            <a:pPr algn="ctr">
              <a:defRPr sz="2400">
                <a:solidFill>
                  <a:srgbClr val="0091BD"/>
                </a:solidFill>
              </a:defRPr>
            </a:pPr>
            <a:r>
              <a:rPr sz="2400">
                <a:solidFill>
                  <a:srgbClr val="0091BD"/>
                </a:solidFill>
                <a:sym typeface="Calibri"/>
              </a:rPr>
              <a:t>Kernel </a:t>
            </a:r>
            <a:br>
              <a:rPr sz="2400">
                <a:solidFill>
                  <a:srgbClr val="0091BD"/>
                </a:solidFill>
                <a:sym typeface="Calibri"/>
              </a:rPr>
            </a:br>
            <a:r>
              <a:rPr sz="2400">
                <a:solidFill>
                  <a:srgbClr val="0091BD"/>
                </a:solidFill>
                <a:sym typeface="Calibri"/>
              </a:rPr>
              <a:t>Space</a:t>
            </a:r>
          </a:p>
        </p:txBody>
      </p:sp>
      <p:sp>
        <p:nvSpPr>
          <p:cNvPr id="731" name="TextBox 32"/>
          <p:cNvSpPr txBox="1"/>
          <p:nvPr/>
        </p:nvSpPr>
        <p:spPr>
          <a:xfrm rot="16200000">
            <a:off x="5188118" y="1742009"/>
            <a:ext cx="73942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fontScale="92500" lnSpcReduction="20000"/>
          </a:bodyPr>
          <a:lstStyle/>
          <a:p>
            <a:pPr algn="ctr">
              <a:defRPr sz="2400">
                <a:solidFill>
                  <a:srgbClr val="0091BD"/>
                </a:solidFill>
              </a:defRPr>
            </a:pPr>
            <a:r>
              <a:rPr sz="2400">
                <a:solidFill>
                  <a:srgbClr val="0091BD"/>
                </a:solidFill>
                <a:sym typeface="Calibri"/>
              </a:rPr>
              <a:t>User</a:t>
            </a:r>
            <a:br>
              <a:rPr sz="2400">
                <a:solidFill>
                  <a:srgbClr val="0091BD"/>
                </a:solidFill>
                <a:sym typeface="Calibri"/>
              </a:rPr>
            </a:br>
            <a:r>
              <a:rPr sz="2400">
                <a:solidFill>
                  <a:srgbClr val="0091BD"/>
                </a:solidFill>
                <a:sym typeface="Calibri"/>
              </a:rPr>
              <a:t>Space</a:t>
            </a:r>
          </a:p>
        </p:txBody>
      </p:sp>
      <p:sp>
        <p:nvSpPr>
          <p:cNvPr id="732" name="CasellaDiTesto 6"/>
          <p:cNvSpPr txBox="1"/>
          <p:nvPr/>
        </p:nvSpPr>
        <p:spPr>
          <a:xfrm>
            <a:off x="7522865" y="5064248"/>
            <a:ext cx="1279273" cy="707886"/>
          </a:xfrm>
          <a:prstGeom prst="rect">
            <a:avLst/>
          </a:prstGeom>
          <a:solidFill>
            <a:srgbClr val="7030A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Loadable Module</a:t>
            </a:r>
          </a:p>
        </p:txBody>
      </p:sp>
      <p:sp>
        <p:nvSpPr>
          <p:cNvPr id="733" name="TextBox 34"/>
          <p:cNvSpPr txBox="1"/>
          <p:nvPr/>
        </p:nvSpPr>
        <p:spPr>
          <a:xfrm>
            <a:off x="4850997" y="6400811"/>
            <a:ext cx="1236046" cy="24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defTabSz="905255">
              <a:lnSpc>
                <a:spcPct val="90000"/>
              </a:lnSpc>
              <a:defRPr sz="1782"/>
            </a:lvl1pPr>
          </a:lstStyle>
          <a:p>
            <a:r>
              <a:rPr>
                <a:sym typeface="Calibri"/>
              </a:rPr>
              <a:t>Monolithic kernel</a:t>
            </a:r>
          </a:p>
        </p:txBody>
      </p:sp>
      <p:sp>
        <p:nvSpPr>
          <p:cNvPr id="734" name="Straight Connector 35"/>
          <p:cNvSpPr/>
          <p:nvPr/>
        </p:nvSpPr>
        <p:spPr>
          <a:xfrm flipV="1">
            <a:off x="5477859" y="5648337"/>
            <a:ext cx="603430" cy="752475"/>
          </a:xfrm>
          <a:prstGeom prst="line">
            <a:avLst/>
          </a:prstGeom>
          <a:ln w="12700">
            <a:solidFill>
              <a:schemeClr val="accent1"/>
            </a:solidFill>
            <a:miter/>
          </a:ln>
        </p:spPr>
        <p:txBody>
          <a:bodyPr lIns="45719" rIns="45719"/>
          <a:lstStyle/>
          <a:p>
            <a:endParaRPr>
              <a:sym typeface="Calibri"/>
            </a:endParaRPr>
          </a:p>
        </p:txBody>
      </p:sp>
    </p:spTree>
    <p:extLst>
      <p:ext uri="{BB962C8B-B14F-4D97-AF65-F5344CB8AC3E}">
        <p14:creationId xmlns:p14="http://schemas.microsoft.com/office/powerpoint/2010/main" val="39395895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TextBox 26"/>
          <p:cNvSpPr txBox="1">
            <a:spLocks noGrp="1"/>
          </p:cNvSpPr>
          <p:nvPr>
            <p:ph type="sldNum" sz="quarter" idx="2"/>
          </p:nvPr>
        </p:nvSpPr>
        <p:spPr>
          <a:xfrm>
            <a:off x="369094" y="6430972"/>
            <a:ext cx="131446" cy="13849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29</a:t>
            </a:fld>
            <a:endParaRPr/>
          </a:p>
        </p:txBody>
      </p:sp>
      <p:sp>
        <p:nvSpPr>
          <p:cNvPr id="739" name="L-Shape 40"/>
          <p:cNvSpPr/>
          <p:nvPr/>
        </p:nvSpPr>
        <p:spPr>
          <a:xfrm rot="5400000">
            <a:off x="6125898" y="2901686"/>
            <a:ext cx="2702041" cy="2791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30" y="0"/>
                </a:lnTo>
                <a:lnTo>
                  <a:pt x="16530" y="10807"/>
                </a:lnTo>
                <a:lnTo>
                  <a:pt x="21600" y="10807"/>
                </a:lnTo>
                <a:lnTo>
                  <a:pt x="21600" y="21600"/>
                </a:lnTo>
                <a:lnTo>
                  <a:pt x="0" y="21600"/>
                </a:lnTo>
                <a:close/>
              </a:path>
            </a:pathLst>
          </a:custGeom>
          <a:solidFill>
            <a:srgbClr val="D9D9D9"/>
          </a:solidFill>
          <a:ln w="28575">
            <a:solidFill>
              <a:schemeClr val="accent1"/>
            </a:solidFill>
            <a:prstDash val="sysDot"/>
          </a:ln>
        </p:spPr>
        <p:txBody>
          <a:bodyPr lIns="45719" rIns="45719" anchor="ctr"/>
          <a:lstStyle/>
          <a:p>
            <a:pPr algn="ctr">
              <a:defRPr>
                <a:solidFill>
                  <a:srgbClr val="FFFFFF"/>
                </a:solidFill>
              </a:defRPr>
            </a:pPr>
            <a:endParaRPr>
              <a:solidFill>
                <a:srgbClr val="FFFFFF"/>
              </a:solidFill>
              <a:sym typeface="Calibri"/>
            </a:endParaRPr>
          </a:p>
        </p:txBody>
      </p:sp>
      <p:sp>
        <p:nvSpPr>
          <p:cNvPr id="740" name="CasellaDiTesto 8"/>
          <p:cNvSpPr txBox="1"/>
          <p:nvPr/>
        </p:nvSpPr>
        <p:spPr>
          <a:xfrm>
            <a:off x="6130176" y="1559736"/>
            <a:ext cx="2676100" cy="400133"/>
          </a:xfrm>
          <a:prstGeom prst="rect">
            <a:avLst/>
          </a:prstGeom>
          <a:solidFill>
            <a:schemeClr val="accent1"/>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sz="2200">
                <a:solidFill>
                  <a:srgbClr val="FFFFFF"/>
                </a:solidFill>
              </a:defRPr>
            </a:lvl1pPr>
          </a:lstStyle>
          <a:p>
            <a:r>
              <a:rPr>
                <a:sym typeface="Calibri"/>
              </a:rPr>
              <a:t>Application</a:t>
            </a:r>
          </a:p>
        </p:txBody>
      </p:sp>
      <p:sp>
        <p:nvSpPr>
          <p:cNvPr id="741" name="CasellaDiTesto 6"/>
          <p:cNvSpPr txBox="1"/>
          <p:nvPr/>
        </p:nvSpPr>
        <p:spPr>
          <a:xfrm>
            <a:off x="6124351" y="2136366"/>
            <a:ext cx="2687750" cy="372712"/>
          </a:xfrm>
          <a:prstGeom prst="rect">
            <a:avLst/>
          </a:prstGeom>
          <a:solidFill>
            <a:srgbClr val="00B05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lvl1pPr algn="ctr">
              <a:lnSpc>
                <a:spcPct val="90000"/>
              </a:lnSpc>
              <a:defRPr>
                <a:solidFill>
                  <a:srgbClr val="FFFFFF"/>
                </a:solidFill>
              </a:defRPr>
            </a:lvl1pPr>
          </a:lstStyle>
          <a:p>
            <a:r>
              <a:rPr>
                <a:sym typeface="Calibri"/>
              </a:rPr>
              <a:t>System Programs</a:t>
            </a:r>
          </a:p>
        </p:txBody>
      </p:sp>
      <p:grpSp>
        <p:nvGrpSpPr>
          <p:cNvPr id="744" name="CasellaDiTesto 6"/>
          <p:cNvGrpSpPr/>
          <p:nvPr/>
        </p:nvGrpSpPr>
        <p:grpSpPr>
          <a:xfrm>
            <a:off x="6118225" y="2981051"/>
            <a:ext cx="2700002" cy="400108"/>
            <a:chOff x="0" y="-29962"/>
            <a:chExt cx="3600001" cy="400106"/>
          </a:xfrm>
        </p:grpSpPr>
        <p:sp>
          <p:nvSpPr>
            <p:cNvPr id="742" name="Rounded Rectangle"/>
            <p:cNvSpPr/>
            <p:nvPr/>
          </p:nvSpPr>
          <p:spPr>
            <a:xfrm>
              <a:off x="0" y="7778"/>
              <a:ext cx="3600001" cy="324626"/>
            </a:xfrm>
            <a:prstGeom prst="roundRect">
              <a:avLst>
                <a:gd name="adj" fmla="val 7167"/>
              </a:avLst>
            </a:prstGeom>
            <a:solidFill>
              <a:srgbClr val="FFC000"/>
            </a:solidFill>
            <a:ln w="9525" cap="flat">
              <a:solidFill>
                <a:srgbClr val="000000"/>
              </a:solidFill>
              <a:prstDash val="solid"/>
              <a:round/>
            </a:ln>
            <a:effectLst/>
          </p:spPr>
          <p:txBody>
            <a:bodyPr wrap="square" lIns="45719" tIns="45719" rIns="45719" bIns="45719" numCol="1" anchor="ctr">
              <a:noAutofit/>
            </a:bodyPr>
            <a:lstStyle/>
            <a:p>
              <a:pPr algn="ctr"/>
              <a:endParaRPr>
                <a:sym typeface="Calibri"/>
              </a:endParaRPr>
            </a:p>
          </p:txBody>
        </p:sp>
        <p:sp>
          <p:nvSpPr>
            <p:cNvPr id="743" name="System Call Interface"/>
            <p:cNvSpPr txBox="1"/>
            <p:nvPr/>
          </p:nvSpPr>
          <p:spPr>
            <a:xfrm>
              <a:off x="52533" y="-29962"/>
              <a:ext cx="3494933" cy="4001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r>
                <a:rPr>
                  <a:sym typeface="Calibri"/>
                </a:rPr>
                <a:t>System Call Interface</a:t>
              </a:r>
            </a:p>
          </p:txBody>
        </p:sp>
      </p:grpSp>
      <p:sp>
        <p:nvSpPr>
          <p:cNvPr id="745" name="CasellaDiTesto 6"/>
          <p:cNvSpPr txBox="1"/>
          <p:nvPr/>
        </p:nvSpPr>
        <p:spPr>
          <a:xfrm>
            <a:off x="6129798" y="3288730"/>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Process Management</a:t>
            </a:r>
          </a:p>
        </p:txBody>
      </p:sp>
      <p:sp>
        <p:nvSpPr>
          <p:cNvPr id="746" name="CasellaDiTesto 6"/>
          <p:cNvSpPr txBox="1"/>
          <p:nvPr/>
        </p:nvSpPr>
        <p:spPr>
          <a:xfrm>
            <a:off x="7500378" y="3442499"/>
            <a:ext cx="1299850"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Virtual File System</a:t>
            </a:r>
          </a:p>
        </p:txBody>
      </p:sp>
      <p:sp>
        <p:nvSpPr>
          <p:cNvPr id="747" name="CasellaDiTesto 6"/>
          <p:cNvSpPr txBox="1"/>
          <p:nvPr/>
        </p:nvSpPr>
        <p:spPr>
          <a:xfrm>
            <a:off x="6129798" y="40820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Memory Management</a:t>
            </a:r>
          </a:p>
        </p:txBody>
      </p:sp>
      <p:sp>
        <p:nvSpPr>
          <p:cNvPr id="748" name="CasellaDiTesto 6"/>
          <p:cNvSpPr txBox="1"/>
          <p:nvPr/>
        </p:nvSpPr>
        <p:spPr>
          <a:xfrm>
            <a:off x="7479798" y="4082033"/>
            <a:ext cx="1299850" cy="1015663"/>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Network Management</a:t>
            </a:r>
          </a:p>
        </p:txBody>
      </p:sp>
      <p:sp>
        <p:nvSpPr>
          <p:cNvPr id="749" name="CasellaDiTesto 6"/>
          <p:cNvSpPr txBox="1"/>
          <p:nvPr/>
        </p:nvSpPr>
        <p:spPr>
          <a:xfrm>
            <a:off x="6124771" y="4869378"/>
            <a:ext cx="1309915" cy="707886"/>
          </a:xfrm>
          <a:prstGeom prst="rect">
            <a:avLst/>
          </a:prstGeom>
          <a:solidFill>
            <a:srgbClr val="FFC00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Device Drivers</a:t>
            </a:r>
          </a:p>
        </p:txBody>
      </p:sp>
      <p:sp>
        <p:nvSpPr>
          <p:cNvPr id="750" name="Rectangle 49"/>
          <p:cNvSpPr/>
          <p:nvPr/>
        </p:nvSpPr>
        <p:spPr>
          <a:xfrm>
            <a:off x="5907876" y="2768642"/>
            <a:ext cx="3121829" cy="3351358"/>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751" name="Rectangle 50"/>
          <p:cNvSpPr/>
          <p:nvPr/>
        </p:nvSpPr>
        <p:spPr>
          <a:xfrm>
            <a:off x="5907876" y="1440003"/>
            <a:ext cx="3121829" cy="1204087"/>
          </a:xfrm>
          <a:prstGeom prst="rect">
            <a:avLst/>
          </a:prstGeom>
          <a:ln w="25400">
            <a:solidFill>
              <a:schemeClr val="accent1"/>
            </a:solidFill>
            <a:prstDash val="sysDot"/>
            <a:miter/>
          </a:ln>
        </p:spPr>
        <p:txBody>
          <a:bodyPr lIns="45719" rIns="45719" anchor="ctr"/>
          <a:lstStyle/>
          <a:p>
            <a:pPr algn="ctr">
              <a:defRPr>
                <a:solidFill>
                  <a:srgbClr val="FFFFFF"/>
                </a:solidFill>
              </a:defRPr>
            </a:pPr>
            <a:endParaRPr>
              <a:solidFill>
                <a:srgbClr val="FFFFFF"/>
              </a:solidFill>
              <a:sym typeface="Calibri"/>
            </a:endParaRPr>
          </a:p>
        </p:txBody>
      </p:sp>
      <p:sp>
        <p:nvSpPr>
          <p:cNvPr id="752" name="TextBox 51"/>
          <p:cNvSpPr txBox="1"/>
          <p:nvPr/>
        </p:nvSpPr>
        <p:spPr>
          <a:xfrm rot="16200000">
            <a:off x="5120773" y="3844882"/>
            <a:ext cx="874118" cy="600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fontScale="92500" lnSpcReduction="20000"/>
          </a:bodyPr>
          <a:lstStyle/>
          <a:p>
            <a:pPr algn="ctr">
              <a:defRPr sz="2400">
                <a:solidFill>
                  <a:srgbClr val="0091BD"/>
                </a:solidFill>
              </a:defRPr>
            </a:pPr>
            <a:r>
              <a:rPr sz="2400">
                <a:solidFill>
                  <a:srgbClr val="0091BD"/>
                </a:solidFill>
                <a:sym typeface="Calibri"/>
              </a:rPr>
              <a:t>Kernel </a:t>
            </a:r>
            <a:br>
              <a:rPr sz="2400">
                <a:solidFill>
                  <a:srgbClr val="0091BD"/>
                </a:solidFill>
                <a:sym typeface="Calibri"/>
              </a:rPr>
            </a:br>
            <a:r>
              <a:rPr sz="2400">
                <a:solidFill>
                  <a:srgbClr val="0091BD"/>
                </a:solidFill>
                <a:sym typeface="Calibri"/>
              </a:rPr>
              <a:t>Space</a:t>
            </a:r>
          </a:p>
        </p:txBody>
      </p:sp>
      <p:sp>
        <p:nvSpPr>
          <p:cNvPr id="753" name="TextBox 52"/>
          <p:cNvSpPr txBox="1"/>
          <p:nvPr/>
        </p:nvSpPr>
        <p:spPr>
          <a:xfrm rot="16200000">
            <a:off x="5188118" y="1742009"/>
            <a:ext cx="73942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fontScale="92500" lnSpcReduction="20000"/>
          </a:bodyPr>
          <a:lstStyle/>
          <a:p>
            <a:pPr algn="ctr">
              <a:defRPr sz="2400">
                <a:solidFill>
                  <a:srgbClr val="0091BD"/>
                </a:solidFill>
              </a:defRPr>
            </a:pPr>
            <a:r>
              <a:rPr sz="2400">
                <a:solidFill>
                  <a:srgbClr val="0091BD"/>
                </a:solidFill>
                <a:sym typeface="Calibri"/>
              </a:rPr>
              <a:t>User</a:t>
            </a:r>
            <a:br>
              <a:rPr sz="2400">
                <a:solidFill>
                  <a:srgbClr val="0091BD"/>
                </a:solidFill>
                <a:sym typeface="Calibri"/>
              </a:rPr>
            </a:br>
            <a:r>
              <a:rPr sz="2400">
                <a:solidFill>
                  <a:srgbClr val="0091BD"/>
                </a:solidFill>
                <a:sym typeface="Calibri"/>
              </a:rPr>
              <a:t>Space</a:t>
            </a:r>
          </a:p>
        </p:txBody>
      </p:sp>
      <p:sp>
        <p:nvSpPr>
          <p:cNvPr id="754" name="CasellaDiTesto 6"/>
          <p:cNvSpPr txBox="1"/>
          <p:nvPr/>
        </p:nvSpPr>
        <p:spPr>
          <a:xfrm>
            <a:off x="7522865" y="5064248"/>
            <a:ext cx="1279273" cy="707886"/>
          </a:xfrm>
          <a:prstGeom prst="rect">
            <a:avLst/>
          </a:prstGeom>
          <a:solidFill>
            <a:srgbClr val="7030A0"/>
          </a:solidFill>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2000">
                <a:solidFill>
                  <a:srgbClr val="FFFFFF"/>
                </a:solidFill>
              </a:defRPr>
            </a:lvl1pPr>
          </a:lstStyle>
          <a:p>
            <a:r>
              <a:rPr>
                <a:sym typeface="Calibri"/>
              </a:rPr>
              <a:t>Loadable Module</a:t>
            </a:r>
          </a:p>
        </p:txBody>
      </p:sp>
      <p:sp>
        <p:nvSpPr>
          <p:cNvPr id="755" name="TextBox 54"/>
          <p:cNvSpPr txBox="1"/>
          <p:nvPr/>
        </p:nvSpPr>
        <p:spPr>
          <a:xfrm>
            <a:off x="4850997" y="6400811"/>
            <a:ext cx="1236046" cy="24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normAutofit/>
          </a:bodyPr>
          <a:lstStyle>
            <a:lvl1pPr defTabSz="905255">
              <a:lnSpc>
                <a:spcPct val="90000"/>
              </a:lnSpc>
              <a:defRPr sz="1782"/>
            </a:lvl1pPr>
          </a:lstStyle>
          <a:p>
            <a:r>
              <a:rPr>
                <a:sym typeface="Calibri"/>
              </a:rPr>
              <a:t>Monolithic kernel</a:t>
            </a:r>
          </a:p>
        </p:txBody>
      </p:sp>
      <p:sp>
        <p:nvSpPr>
          <p:cNvPr id="756" name="Straight Connector 55"/>
          <p:cNvSpPr/>
          <p:nvPr/>
        </p:nvSpPr>
        <p:spPr>
          <a:xfrm flipV="1">
            <a:off x="5477859" y="5648337"/>
            <a:ext cx="603430" cy="752475"/>
          </a:xfrm>
          <a:prstGeom prst="line">
            <a:avLst/>
          </a:prstGeom>
          <a:ln w="12700">
            <a:solidFill>
              <a:schemeClr val="accent1"/>
            </a:solidFill>
            <a:miter/>
          </a:ln>
        </p:spPr>
        <p:txBody>
          <a:bodyPr lIns="45719" rIns="45719"/>
          <a:lstStyle/>
          <a:p>
            <a:endParaRPr>
              <a:sym typeface="Calibri"/>
            </a:endParaRPr>
          </a:p>
        </p:txBody>
      </p:sp>
      <p:sp>
        <p:nvSpPr>
          <p:cNvPr id="757" name="Title 3"/>
          <p:cNvSpPr txBox="1">
            <a:spLocks noGrp="1"/>
          </p:cNvSpPr>
          <p:nvPr>
            <p:ph type="title"/>
          </p:nvPr>
        </p:nvSpPr>
        <p:spPr>
          <a:xfrm>
            <a:off x="369093" y="295275"/>
            <a:ext cx="8385574" cy="666750"/>
          </a:xfrm>
          <a:prstGeom prst="rect">
            <a:avLst/>
          </a:prstGeom>
        </p:spPr>
        <p:txBody>
          <a:bodyPr/>
          <a:lstStyle>
            <a:lvl1pPr>
              <a:defRPr spc="-100"/>
            </a:lvl1pPr>
          </a:lstStyle>
          <a:p>
            <a:r>
              <a:t>Linux Kernel</a:t>
            </a:r>
          </a:p>
        </p:txBody>
      </p:sp>
      <p:sp>
        <p:nvSpPr>
          <p:cNvPr id="758" name="Content Placeholder 18"/>
          <p:cNvSpPr txBox="1">
            <a:spLocks noGrp="1"/>
          </p:cNvSpPr>
          <p:nvPr>
            <p:ph type="body" sz="half" idx="1"/>
          </p:nvPr>
        </p:nvSpPr>
        <p:spPr>
          <a:xfrm>
            <a:off x="369094" y="1639888"/>
            <a:ext cx="4396826" cy="4086226"/>
          </a:xfrm>
          <a:prstGeom prst="rect">
            <a:avLst/>
          </a:prstGeom>
        </p:spPr>
        <p:txBody>
          <a:bodyPr/>
          <a:lstStyle/>
          <a:p>
            <a:r>
              <a:t>Advantage</a:t>
            </a:r>
          </a:p>
          <a:p>
            <a:pPr marL="398463" lvl="1" indent="-166688">
              <a:spcBef>
                <a:spcPts val="1200"/>
              </a:spcBef>
              <a:buClr>
                <a:schemeClr val="accent1"/>
              </a:buClr>
              <a:buFont typeface="Arial"/>
              <a:defRPr sz="1800"/>
            </a:pPr>
            <a:r>
              <a:t>Good separation between application/system programs and kernel. Bugs in the user space do not corrupt the kernel.</a:t>
            </a:r>
          </a:p>
          <a:p>
            <a:r>
              <a:t>Disadvantages</a:t>
            </a:r>
          </a:p>
          <a:p>
            <a:pPr marL="398463" lvl="1" indent="-166688">
              <a:spcBef>
                <a:spcPts val="1200"/>
              </a:spcBef>
              <a:buClr>
                <a:schemeClr val="accent1"/>
              </a:buClr>
              <a:buFont typeface="Arial"/>
              <a:defRPr sz="1800"/>
            </a:pPr>
            <a:r>
              <a:t>Bugs in one Kernel component (e.g. a new device driver) can crash the whole system.</a:t>
            </a:r>
          </a:p>
        </p:txBody>
      </p:sp>
      <p:sp>
        <p:nvSpPr>
          <p:cNvPr id="759" name="10-Point Star 22"/>
          <p:cNvSpPr/>
          <p:nvPr/>
        </p:nvSpPr>
        <p:spPr>
          <a:xfrm>
            <a:off x="6228709" y="1619323"/>
            <a:ext cx="216025" cy="288033"/>
          </a:xfrm>
          <a:prstGeom prst="star10">
            <a:avLst>
              <a:gd name="adj" fmla="val 42533"/>
              <a:gd name="hf" fmla="val 105146"/>
            </a:avLst>
          </a:prstGeom>
          <a:solidFill>
            <a:srgbClr val="FF0000"/>
          </a:solidFill>
          <a:ln>
            <a:solidFill>
              <a:srgbClr val="FF0000"/>
            </a:solidFill>
          </a:ln>
          <a:effectLst>
            <a:outerShdw blurRad="50800" dist="76200" dir="2700000" rotWithShape="0">
              <a:srgbClr val="000000">
                <a:alpha val="40000"/>
              </a:srgbClr>
            </a:outerShdw>
          </a:effectLst>
        </p:spPr>
        <p:txBody>
          <a:bodyPr lIns="45719" rIns="45719" anchor="ctr"/>
          <a:lstStyle/>
          <a:p>
            <a:pPr algn="ctr">
              <a:defRPr sz="2400">
                <a:latin typeface="Tahoma"/>
                <a:ea typeface="Tahoma"/>
                <a:cs typeface="Tahoma"/>
                <a:sym typeface="Tahoma"/>
              </a:defRPr>
            </a:pPr>
            <a:endParaRPr sz="2400">
              <a:latin typeface="Tahoma"/>
              <a:ea typeface="Tahoma"/>
              <a:cs typeface="Tahoma"/>
              <a:sym typeface="Tahoma"/>
            </a:endParaRPr>
          </a:p>
        </p:txBody>
      </p:sp>
      <p:sp>
        <p:nvSpPr>
          <p:cNvPr id="760" name="Freeform 23"/>
          <p:cNvSpPr/>
          <p:nvPr/>
        </p:nvSpPr>
        <p:spPr>
          <a:xfrm>
            <a:off x="6429375" y="1771650"/>
            <a:ext cx="1371600" cy="871728"/>
          </a:xfrm>
          <a:custGeom>
            <a:avLst/>
            <a:gdLst/>
            <a:ahLst/>
            <a:cxnLst>
              <a:cxn ang="0">
                <a:pos x="wd2" y="hd2"/>
              </a:cxn>
              <a:cxn ang="5400000">
                <a:pos x="wd2" y="hd2"/>
              </a:cxn>
              <a:cxn ang="10800000">
                <a:pos x="wd2" y="hd2"/>
              </a:cxn>
              <a:cxn ang="16200000">
                <a:pos x="wd2" y="hd2"/>
              </a:cxn>
            </a:cxnLst>
            <a:rect l="0" t="0" r="r" b="b"/>
            <a:pathLst>
              <a:path w="21600" h="21256" extrusionOk="0">
                <a:moveTo>
                  <a:pt x="0" y="0"/>
                </a:moveTo>
                <a:cubicBezTo>
                  <a:pt x="2545" y="10452"/>
                  <a:pt x="5091" y="20903"/>
                  <a:pt x="7256" y="21252"/>
                </a:cubicBezTo>
                <a:cubicBezTo>
                  <a:pt x="9422" y="21600"/>
                  <a:pt x="10603" y="2148"/>
                  <a:pt x="12994" y="2090"/>
                </a:cubicBezTo>
                <a:cubicBezTo>
                  <a:pt x="15384" y="2032"/>
                  <a:pt x="21600" y="20903"/>
                  <a:pt x="21600" y="20903"/>
                </a:cubicBezTo>
              </a:path>
            </a:pathLst>
          </a:custGeom>
          <a:ln w="31750">
            <a:solidFill>
              <a:srgbClr val="FF0000"/>
            </a:solidFill>
            <a:miter/>
            <a:tailEnd type="triangle"/>
          </a:ln>
        </p:spPr>
        <p:txBody>
          <a:bodyPr lIns="45719" rIns="45719" anchor="ctr"/>
          <a:lstStyle/>
          <a:p>
            <a:pPr algn="ctr">
              <a:defRPr>
                <a:solidFill>
                  <a:srgbClr val="FFFFFF"/>
                </a:solidFill>
              </a:defRPr>
            </a:pPr>
            <a:endParaRPr>
              <a:solidFill>
                <a:srgbClr val="FFFFFF"/>
              </a:solidFill>
              <a:sym typeface="Calibri"/>
            </a:endParaRPr>
          </a:p>
        </p:txBody>
      </p:sp>
      <p:sp>
        <p:nvSpPr>
          <p:cNvPr id="761" name="10-Point Star 24"/>
          <p:cNvSpPr/>
          <p:nvPr/>
        </p:nvSpPr>
        <p:spPr>
          <a:xfrm>
            <a:off x="7522424" y="5223332"/>
            <a:ext cx="216025" cy="288033"/>
          </a:xfrm>
          <a:prstGeom prst="star10">
            <a:avLst>
              <a:gd name="adj" fmla="val 42533"/>
              <a:gd name="hf" fmla="val 105146"/>
            </a:avLst>
          </a:prstGeom>
          <a:solidFill>
            <a:srgbClr val="FF0000"/>
          </a:solidFill>
          <a:ln>
            <a:solidFill>
              <a:srgbClr val="FF0000"/>
            </a:solidFill>
          </a:ln>
          <a:effectLst>
            <a:outerShdw blurRad="50800" dist="76200" dir="2700000" rotWithShape="0">
              <a:srgbClr val="000000">
                <a:alpha val="40000"/>
              </a:srgbClr>
            </a:outerShdw>
          </a:effectLst>
        </p:spPr>
        <p:txBody>
          <a:bodyPr lIns="45719" rIns="45719" anchor="ctr"/>
          <a:lstStyle/>
          <a:p>
            <a:pPr algn="ctr">
              <a:defRPr sz="2400">
                <a:latin typeface="Tahoma"/>
                <a:ea typeface="Tahoma"/>
                <a:cs typeface="Tahoma"/>
                <a:sym typeface="Tahoma"/>
              </a:defRPr>
            </a:pPr>
            <a:endParaRPr sz="2400">
              <a:latin typeface="Tahoma"/>
              <a:ea typeface="Tahoma"/>
              <a:cs typeface="Tahoma"/>
              <a:sym typeface="Tahoma"/>
            </a:endParaRPr>
          </a:p>
        </p:txBody>
      </p:sp>
      <p:sp>
        <p:nvSpPr>
          <p:cNvPr id="762" name="Freeform 25"/>
          <p:cNvSpPr/>
          <p:nvPr/>
        </p:nvSpPr>
        <p:spPr>
          <a:xfrm>
            <a:off x="6892114" y="1585912"/>
            <a:ext cx="1520694" cy="3840761"/>
          </a:xfrm>
          <a:custGeom>
            <a:avLst/>
            <a:gdLst/>
            <a:ahLst/>
            <a:cxnLst>
              <a:cxn ang="0">
                <a:pos x="wd2" y="hd2"/>
              </a:cxn>
              <a:cxn ang="5400000">
                <a:pos x="wd2" y="hd2"/>
              </a:cxn>
              <a:cxn ang="10800000">
                <a:pos x="wd2" y="hd2"/>
              </a:cxn>
              <a:cxn ang="16200000">
                <a:pos x="wd2" y="hd2"/>
              </a:cxn>
            </a:cxnLst>
            <a:rect l="0" t="0" r="r" b="b"/>
            <a:pathLst>
              <a:path w="20782" h="21600" extrusionOk="0">
                <a:moveTo>
                  <a:pt x="10747" y="21600"/>
                </a:moveTo>
                <a:cubicBezTo>
                  <a:pt x="8909" y="21310"/>
                  <a:pt x="7455" y="21358"/>
                  <a:pt x="5831" y="20570"/>
                </a:cubicBezTo>
                <a:cubicBezTo>
                  <a:pt x="4206" y="19782"/>
                  <a:pt x="1828" y="18213"/>
                  <a:pt x="998" y="16874"/>
                </a:cubicBezTo>
                <a:cubicBezTo>
                  <a:pt x="168" y="15535"/>
                  <a:pt x="-686" y="13231"/>
                  <a:pt x="852" y="12535"/>
                </a:cubicBezTo>
                <a:cubicBezTo>
                  <a:pt x="2389" y="11838"/>
                  <a:pt x="8247" y="12079"/>
                  <a:pt x="10224" y="12695"/>
                </a:cubicBezTo>
                <a:cubicBezTo>
                  <a:pt x="12201" y="13312"/>
                  <a:pt x="11322" y="15642"/>
                  <a:pt x="12713" y="16231"/>
                </a:cubicBezTo>
                <a:cubicBezTo>
                  <a:pt x="14105" y="16820"/>
                  <a:pt x="17229" y="17383"/>
                  <a:pt x="18571" y="16231"/>
                </a:cubicBezTo>
                <a:cubicBezTo>
                  <a:pt x="19913" y="15079"/>
                  <a:pt x="20914" y="11263"/>
                  <a:pt x="20768" y="9321"/>
                </a:cubicBezTo>
                <a:cubicBezTo>
                  <a:pt x="20621" y="7379"/>
                  <a:pt x="19108" y="6133"/>
                  <a:pt x="17692" y="4580"/>
                </a:cubicBezTo>
                <a:cubicBezTo>
                  <a:pt x="16277" y="3027"/>
                  <a:pt x="12274" y="0"/>
                  <a:pt x="12274" y="0"/>
                </a:cubicBezTo>
              </a:path>
            </a:pathLst>
          </a:custGeom>
          <a:ln w="31750">
            <a:solidFill>
              <a:srgbClr val="FF0000"/>
            </a:solidFill>
            <a:miter/>
            <a:tailEnd type="triangle"/>
          </a:ln>
        </p:spPr>
        <p:txBody>
          <a:bodyPr lIns="45719" rIns="45719" anchor="ctr"/>
          <a:lstStyle/>
          <a:p>
            <a:pPr algn="ctr">
              <a:defRPr>
                <a:solidFill>
                  <a:srgbClr val="FFFFFF"/>
                </a:solidFill>
              </a:defRPr>
            </a:pPr>
            <a:endParaRPr>
              <a:solidFill>
                <a:srgbClr val="FFFFFF"/>
              </a:solidFill>
              <a:sym typeface="Calibri"/>
            </a:endParaRPr>
          </a:p>
        </p:txBody>
      </p:sp>
    </p:spTree>
    <p:extLst>
      <p:ext uri="{BB962C8B-B14F-4D97-AF65-F5344CB8AC3E}">
        <p14:creationId xmlns:p14="http://schemas.microsoft.com/office/powerpoint/2010/main" val="41063290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a:t>
            </a:fld>
            <a:endParaRPr/>
          </a:p>
        </p:txBody>
      </p:sp>
      <p:sp>
        <p:nvSpPr>
          <p:cNvPr id="5" name="TextBox 3">
            <a:extLst>
              <a:ext uri="{FF2B5EF4-FFF2-40B4-BE49-F238E27FC236}">
                <a16:creationId xmlns:a16="http://schemas.microsoft.com/office/drawing/2014/main" id="{E0A97AC1-16FC-064A-A6F6-843D5245C234}"/>
              </a:ext>
            </a:extLst>
          </p:cNvPr>
          <p:cNvSpPr txBox="1"/>
          <p:nvPr/>
        </p:nvSpPr>
        <p:spPr>
          <a:xfrm>
            <a:off x="393106" y="339480"/>
            <a:ext cx="9075420" cy="500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spAutoFit/>
          </a:bodyPr>
          <a:lstStyle>
            <a:lvl1pPr>
              <a:defRPr sz="2600" b="1">
                <a:solidFill>
                  <a:srgbClr val="FFFFFF"/>
                </a:solidFill>
              </a:defRPr>
            </a:lvl1pPr>
          </a:lstStyle>
          <a:p>
            <a:r>
              <a:rPr sz="2800" dirty="0">
                <a:solidFill>
                  <a:srgbClr val="002060"/>
                </a:solidFill>
              </a:rPr>
              <a:t>Operating Systems and Embedded System Design</a:t>
            </a:r>
          </a:p>
        </p:txBody>
      </p:sp>
      <p:pic>
        <p:nvPicPr>
          <p:cNvPr id="6" name="Image" descr="Image">
            <a:extLst>
              <a:ext uri="{FF2B5EF4-FFF2-40B4-BE49-F238E27FC236}">
                <a16:creationId xmlns:a16="http://schemas.microsoft.com/office/drawing/2014/main" id="{407C0C05-B2A3-374F-9927-9C9C021BC5C0}"/>
              </a:ext>
            </a:extLst>
          </p:cNvPr>
          <p:cNvPicPr>
            <a:picLocks noChangeAspect="1"/>
          </p:cNvPicPr>
          <p:nvPr/>
        </p:nvPicPr>
        <p:blipFill>
          <a:blip r:embed="rId2"/>
          <a:stretch>
            <a:fillRect/>
          </a:stretch>
        </p:blipFill>
        <p:spPr>
          <a:xfrm>
            <a:off x="6545717" y="1213732"/>
            <a:ext cx="2348827" cy="3348755"/>
          </a:xfrm>
          <a:prstGeom prst="rect">
            <a:avLst/>
          </a:prstGeom>
          <a:ln w="12700">
            <a:miter lim="400000"/>
          </a:ln>
        </p:spPr>
      </p:pic>
      <p:sp>
        <p:nvSpPr>
          <p:cNvPr id="7" name="Rectangle 4">
            <a:extLst>
              <a:ext uri="{FF2B5EF4-FFF2-40B4-BE49-F238E27FC236}">
                <a16:creationId xmlns:a16="http://schemas.microsoft.com/office/drawing/2014/main" id="{903684EF-1DC7-CE45-868A-142D7C7F8AA3}"/>
              </a:ext>
            </a:extLst>
          </p:cNvPr>
          <p:cNvSpPr txBox="1"/>
          <p:nvPr/>
        </p:nvSpPr>
        <p:spPr>
          <a:xfrm>
            <a:off x="1111875" y="2323098"/>
            <a:ext cx="2972833" cy="1638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p>
            <a:pPr algn="ctr">
              <a:defRPr sz="2400" b="1">
                <a:solidFill>
                  <a:srgbClr val="FFFFFF"/>
                </a:solidFill>
              </a:defRPr>
            </a:pPr>
            <a:r>
              <a:rPr dirty="0">
                <a:solidFill>
                  <a:srgbClr val="002060"/>
                </a:solidFill>
              </a:rPr>
              <a:t>Recommended Text Books</a:t>
            </a:r>
          </a:p>
          <a:p>
            <a:pPr algn="ctr">
              <a:defRPr sz="2400" b="1">
                <a:solidFill>
                  <a:srgbClr val="FFFFFF"/>
                </a:solidFill>
              </a:defRPr>
            </a:pPr>
            <a:endParaRPr sz="1800" dirty="0">
              <a:solidFill>
                <a:srgbClr val="002060"/>
              </a:solidFill>
            </a:endParaRPr>
          </a:p>
          <a:p>
            <a:pPr>
              <a:defRPr sz="1800" b="1">
                <a:solidFill>
                  <a:srgbClr val="FFFFFF"/>
                </a:solidFill>
              </a:defRPr>
            </a:pPr>
            <a:endParaRPr sz="1800" dirty="0">
              <a:solidFill>
                <a:srgbClr val="002060"/>
              </a:solidFill>
            </a:endParaRPr>
          </a:p>
          <a:p>
            <a:pPr>
              <a:defRPr sz="1800" b="1">
                <a:solidFill>
                  <a:srgbClr val="FFFFFF"/>
                </a:solidFill>
              </a:defRPr>
            </a:pPr>
            <a:endParaRPr sz="1800" dirty="0"/>
          </a:p>
        </p:txBody>
      </p:sp>
      <p:pic>
        <p:nvPicPr>
          <p:cNvPr id="8" name="Image" descr="Image">
            <a:extLst>
              <a:ext uri="{FF2B5EF4-FFF2-40B4-BE49-F238E27FC236}">
                <a16:creationId xmlns:a16="http://schemas.microsoft.com/office/drawing/2014/main" id="{71AA945A-2B3F-FB45-A721-673282D19FD0}"/>
              </a:ext>
            </a:extLst>
          </p:cNvPr>
          <p:cNvPicPr>
            <a:picLocks noChangeAspect="1"/>
          </p:cNvPicPr>
          <p:nvPr/>
        </p:nvPicPr>
        <p:blipFill>
          <a:blip r:embed="rId3"/>
          <a:stretch>
            <a:fillRect/>
          </a:stretch>
        </p:blipFill>
        <p:spPr>
          <a:xfrm>
            <a:off x="6393226" y="1140726"/>
            <a:ext cx="2516779" cy="3557713"/>
          </a:xfrm>
          <a:prstGeom prst="rect">
            <a:avLst/>
          </a:prstGeom>
          <a:ln w="12700">
            <a:miter lim="400000"/>
          </a:ln>
        </p:spPr>
      </p:pic>
    </p:spTree>
    <p:extLst>
      <p:ext uri="{BB962C8B-B14F-4D97-AF65-F5344CB8AC3E}">
        <p14:creationId xmlns:p14="http://schemas.microsoft.com/office/powerpoint/2010/main" val="2946171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7">
                                            <p:txEl>
                                              <p:charRg st="26" end="26"/>
                                            </p:txEl>
                                          </p:spTgt>
                                        </p:tgtEl>
                                        <p:attrNameLst>
                                          <p:attrName>style.visibility</p:attrName>
                                        </p:attrNameLst>
                                      </p:cBhvr>
                                      <p:to>
                                        <p:strVal val="visible"/>
                                      </p:to>
                                    </p:set>
                                    <p:animEffect transition="in" filter="fade">
                                      <p:cBhvr>
                                        <p:cTn id="17" dur="500"/>
                                        <p:tgtEl>
                                          <p:spTgt spid="7">
                                            <p:txEl>
                                              <p:charRg st="26"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30</a:t>
            </a:fld>
            <a:endParaRPr/>
          </a:p>
        </p:txBody>
      </p:sp>
      <p:sp>
        <p:nvSpPr>
          <p:cNvPr id="142" name="Process Management"/>
          <p:cNvSpPr txBox="1">
            <a:spLocks noGrp="1"/>
          </p:cNvSpPr>
          <p:nvPr>
            <p:ph type="title" idx="4294967295"/>
          </p:nvPr>
        </p:nvSpPr>
        <p:spPr>
          <a:xfrm>
            <a:off x="1546225" y="198438"/>
            <a:ext cx="7597775" cy="576262"/>
          </a:xfrm>
          <a:prstGeom prst="rect">
            <a:avLst/>
          </a:prstGeom>
        </p:spPr>
        <p:txBody>
          <a:bodyPr>
            <a:normAutofit/>
          </a:bodyPr>
          <a:lstStyle/>
          <a:p>
            <a:r>
              <a:t>Process Management</a:t>
            </a:r>
          </a:p>
        </p:txBody>
      </p:sp>
      <p:sp>
        <p:nvSpPr>
          <p:cNvPr id="143" name="A process is a program in execution. It is a unit of work within the system. Program is a passive entity, process is an active entity.…"/>
          <p:cNvSpPr txBox="1">
            <a:spLocks noGrp="1"/>
          </p:cNvSpPr>
          <p:nvPr>
            <p:ph type="body" idx="4294967295"/>
          </p:nvPr>
        </p:nvSpPr>
        <p:spPr>
          <a:xfrm>
            <a:off x="0" y="809625"/>
            <a:ext cx="7197725" cy="5105400"/>
          </a:xfrm>
          <a:prstGeom prst="rect">
            <a:avLst/>
          </a:prstGeom>
        </p:spPr>
        <p:txBody>
          <a:bodyPr>
            <a:normAutofit/>
          </a:bodyPr>
          <a:lstStyle/>
          <a:p>
            <a:pPr>
              <a:lnSpc>
                <a:spcPct val="90000"/>
              </a:lnSpc>
              <a:buChar char=""/>
            </a:pPr>
            <a:endParaRPr/>
          </a:p>
          <a:p>
            <a:pPr>
              <a:lnSpc>
                <a:spcPct val="90000"/>
              </a:lnSpc>
              <a:buChar char=""/>
            </a:pPr>
            <a:r>
              <a:t>A process is a program in execution. It is a unit of work within the system. Program is a </a:t>
            </a:r>
            <a:r>
              <a:rPr b="1" i="1"/>
              <a:t>passive entity</a:t>
            </a:r>
            <a:r>
              <a:t>, process is an </a:t>
            </a:r>
            <a:r>
              <a:rPr b="1" i="1"/>
              <a:t>active entity</a:t>
            </a:r>
            <a:r>
              <a:t>.</a:t>
            </a:r>
          </a:p>
          <a:p>
            <a:pPr>
              <a:lnSpc>
                <a:spcPct val="90000"/>
              </a:lnSpc>
              <a:buChar char=""/>
            </a:pPr>
            <a:r>
              <a:t>Process needs resources to accomplish its task</a:t>
            </a:r>
          </a:p>
          <a:p>
            <a:pPr lvl="1">
              <a:lnSpc>
                <a:spcPct val="90000"/>
              </a:lnSpc>
              <a:spcBef>
                <a:spcPts val="0"/>
              </a:spcBef>
              <a:buClr>
                <a:srgbClr val="CC6600"/>
              </a:buClr>
            </a:pPr>
            <a:r>
              <a:t>CPU, memory, I/O, files</a:t>
            </a:r>
          </a:p>
          <a:p>
            <a:pPr lvl="1">
              <a:lnSpc>
                <a:spcPct val="90000"/>
              </a:lnSpc>
              <a:spcBef>
                <a:spcPts val="0"/>
              </a:spcBef>
              <a:buClr>
                <a:srgbClr val="CC6600"/>
              </a:buClr>
            </a:pPr>
            <a:r>
              <a:t>Initialization data</a:t>
            </a:r>
          </a:p>
          <a:p>
            <a:pPr>
              <a:lnSpc>
                <a:spcPct val="90000"/>
              </a:lnSpc>
              <a:buChar char=""/>
            </a:pPr>
            <a:r>
              <a:t>Process termination requires reclaim of any reusable resources</a:t>
            </a:r>
          </a:p>
          <a:p>
            <a:pPr>
              <a:lnSpc>
                <a:spcPct val="90000"/>
              </a:lnSpc>
              <a:spcBef>
                <a:spcPts val="800"/>
              </a:spcBef>
              <a:buChar char=""/>
            </a:pPr>
            <a:r>
              <a:t>Single-threaded process has one </a:t>
            </a:r>
            <a:r>
              <a:rPr b="1">
                <a:solidFill>
                  <a:srgbClr val="3366FF"/>
                </a:solidFill>
              </a:rPr>
              <a:t>program counter</a:t>
            </a:r>
            <a:r>
              <a:rPr sz="2000" b="1">
                <a:solidFill>
                  <a:srgbClr val="3366FF"/>
                </a:solidFill>
              </a:rPr>
              <a:t> </a:t>
            </a:r>
            <a:r>
              <a:t>specifying location of next instruction to execute</a:t>
            </a:r>
          </a:p>
          <a:p>
            <a:pPr lvl="1">
              <a:lnSpc>
                <a:spcPct val="90000"/>
              </a:lnSpc>
              <a:spcBef>
                <a:spcPts val="0"/>
              </a:spcBef>
              <a:buClr>
                <a:srgbClr val="CC6600"/>
              </a:buClr>
            </a:pPr>
            <a:r>
              <a:t>Process executes instructions sequentially, one at a time, until completion</a:t>
            </a:r>
          </a:p>
          <a:p>
            <a:pPr>
              <a:lnSpc>
                <a:spcPct val="90000"/>
              </a:lnSpc>
              <a:buChar char=""/>
            </a:pPr>
            <a:r>
              <a:t>Multi-threaded process has one program counter per thread</a:t>
            </a:r>
          </a:p>
          <a:p>
            <a:pPr>
              <a:lnSpc>
                <a:spcPct val="90000"/>
              </a:lnSpc>
              <a:buChar char=""/>
            </a:pPr>
            <a:r>
              <a:t>Typically system has many processes, some user, some operating system running concurrently on one or more CPUs</a:t>
            </a:r>
          </a:p>
          <a:p>
            <a:pPr lvl="1">
              <a:lnSpc>
                <a:spcPct val="90000"/>
              </a:lnSpc>
              <a:spcBef>
                <a:spcPts val="0"/>
              </a:spcBef>
              <a:buClr>
                <a:srgbClr val="CC6600"/>
              </a:buClr>
            </a:pPr>
            <a:r>
              <a:t>Concurrency by multiplexing the CPUs among the processes / threads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31</a:t>
            </a:fld>
            <a:endParaRPr/>
          </a:p>
        </p:txBody>
      </p:sp>
      <p:sp>
        <p:nvSpPr>
          <p:cNvPr id="146" name="Process Management Activities"/>
          <p:cNvSpPr txBox="1">
            <a:spLocks noGrp="1"/>
          </p:cNvSpPr>
          <p:nvPr>
            <p:ph type="title" idx="4294967295"/>
          </p:nvPr>
        </p:nvSpPr>
        <p:spPr>
          <a:xfrm>
            <a:off x="1585913" y="152400"/>
            <a:ext cx="7558087" cy="576263"/>
          </a:xfrm>
          <a:prstGeom prst="rect">
            <a:avLst/>
          </a:prstGeom>
        </p:spPr>
        <p:txBody>
          <a:bodyPr>
            <a:normAutofit/>
          </a:bodyPr>
          <a:lstStyle/>
          <a:p>
            <a:r>
              <a:t>Process Management Activities</a:t>
            </a:r>
          </a:p>
        </p:txBody>
      </p:sp>
      <p:sp>
        <p:nvSpPr>
          <p:cNvPr id="147" name="Creating and deleting both user and system processes…"/>
          <p:cNvSpPr txBox="1">
            <a:spLocks noGrp="1"/>
          </p:cNvSpPr>
          <p:nvPr>
            <p:ph type="body" idx="4294967295"/>
          </p:nvPr>
        </p:nvSpPr>
        <p:spPr>
          <a:xfrm>
            <a:off x="1185863" y="1587500"/>
            <a:ext cx="7958137" cy="4035425"/>
          </a:xfrm>
          <a:prstGeom prst="rect">
            <a:avLst/>
          </a:prstGeom>
        </p:spPr>
        <p:txBody>
          <a:bodyPr>
            <a:normAutofit/>
          </a:bodyPr>
          <a:lstStyle/>
          <a:p>
            <a:pPr>
              <a:buSzTx/>
              <a:buFont typeface="Monotype Sorts"/>
              <a:buNone/>
            </a:pPr>
            <a:r>
              <a:t>     </a:t>
            </a:r>
          </a:p>
          <a:p>
            <a:pPr>
              <a:buChar char=""/>
            </a:pPr>
            <a:r>
              <a:t>Creating and deleting both user and system processes</a:t>
            </a:r>
          </a:p>
          <a:p>
            <a:pPr>
              <a:buChar char=""/>
            </a:pPr>
            <a:r>
              <a:t>Suspending and resuming processes</a:t>
            </a:r>
          </a:p>
          <a:p>
            <a:pPr>
              <a:buChar char=""/>
            </a:pPr>
            <a:r>
              <a:t>Providing mechanisms for process synchronization</a:t>
            </a:r>
          </a:p>
          <a:p>
            <a:pPr>
              <a:buChar char=""/>
            </a:pPr>
            <a:r>
              <a:t>Providing mechanisms for process communication</a:t>
            </a:r>
          </a:p>
          <a:p>
            <a:pPr>
              <a:buChar char=""/>
            </a:pPr>
            <a:r>
              <a:t>Providing mechanisms for deadlock handling</a:t>
            </a:r>
          </a:p>
        </p:txBody>
      </p:sp>
      <p:sp>
        <p:nvSpPr>
          <p:cNvPr id="148" name="The operating system is responsible for the following activities in connection with process management:"/>
          <p:cNvSpPr txBox="1"/>
          <p:nvPr/>
        </p:nvSpPr>
        <p:spPr>
          <a:xfrm>
            <a:off x="931544" y="1238250"/>
            <a:ext cx="7495224" cy="6502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spcBef>
                <a:spcPts val="1000"/>
              </a:spcBef>
            </a:lvl1pPr>
          </a:lstStyle>
          <a:p>
            <a:r>
              <a:t>The operating system is responsible for the following activities in connection with process management: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32</a:t>
            </a:fld>
            <a:endParaRPr/>
          </a:p>
        </p:txBody>
      </p:sp>
      <p:sp>
        <p:nvSpPr>
          <p:cNvPr id="151" name="Memory Management"/>
          <p:cNvSpPr txBox="1">
            <a:spLocks noGrp="1"/>
          </p:cNvSpPr>
          <p:nvPr>
            <p:ph type="title" idx="4294967295"/>
          </p:nvPr>
        </p:nvSpPr>
        <p:spPr>
          <a:xfrm>
            <a:off x="1547813" y="166688"/>
            <a:ext cx="7596187" cy="576262"/>
          </a:xfrm>
          <a:prstGeom prst="rect">
            <a:avLst/>
          </a:prstGeom>
        </p:spPr>
        <p:txBody>
          <a:bodyPr>
            <a:normAutofit/>
          </a:bodyPr>
          <a:lstStyle/>
          <a:p>
            <a:r>
              <a:t>Memory Management</a:t>
            </a:r>
          </a:p>
        </p:txBody>
      </p:sp>
      <p:sp>
        <p:nvSpPr>
          <p:cNvPr id="152" name="To execute a program all (or part) of the instructions must be in memory…"/>
          <p:cNvSpPr txBox="1">
            <a:spLocks noGrp="1"/>
          </p:cNvSpPr>
          <p:nvPr>
            <p:ph type="body" idx="4294967295"/>
          </p:nvPr>
        </p:nvSpPr>
        <p:spPr>
          <a:xfrm>
            <a:off x="0" y="1233488"/>
            <a:ext cx="7107238" cy="4530725"/>
          </a:xfrm>
          <a:prstGeom prst="rect">
            <a:avLst/>
          </a:prstGeom>
        </p:spPr>
        <p:txBody>
          <a:bodyPr>
            <a:normAutofit/>
          </a:bodyPr>
          <a:lstStyle/>
          <a:p>
            <a:pPr>
              <a:buChar char=""/>
            </a:pPr>
            <a:r>
              <a:t>To execute a program all (or part) of the instructions must be in memory</a:t>
            </a:r>
          </a:p>
          <a:p>
            <a:pPr>
              <a:buChar char=""/>
            </a:pPr>
            <a:r>
              <a:t>All  (or part) of the data that is needed by the program must be in memory.</a:t>
            </a:r>
            <a:endParaRPr sz="800"/>
          </a:p>
          <a:p>
            <a:pPr>
              <a:buChar char=""/>
            </a:pPr>
            <a:r>
              <a:t>Memory management determines what is in memory and when</a:t>
            </a:r>
          </a:p>
          <a:p>
            <a:pPr lvl="1">
              <a:spcBef>
                <a:spcPts val="0"/>
              </a:spcBef>
              <a:buClr>
                <a:srgbClr val="CC6600"/>
              </a:buClr>
            </a:pPr>
            <a:r>
              <a:t>Optimizing CPU utilization and computer response to users</a:t>
            </a:r>
            <a:endParaRPr sz="800"/>
          </a:p>
          <a:p>
            <a:pPr>
              <a:buChar char=""/>
            </a:pPr>
            <a:r>
              <a:t>Memory management activities</a:t>
            </a:r>
          </a:p>
          <a:p>
            <a:pPr lvl="1">
              <a:spcBef>
                <a:spcPts val="0"/>
              </a:spcBef>
              <a:buClr>
                <a:srgbClr val="CC6600"/>
              </a:buClr>
            </a:pPr>
            <a:r>
              <a:t>Keeping track of which parts of memory are currently being used and by whom</a:t>
            </a:r>
          </a:p>
          <a:p>
            <a:pPr lvl="1">
              <a:spcBef>
                <a:spcPts val="0"/>
              </a:spcBef>
              <a:buClr>
                <a:srgbClr val="CC6600"/>
              </a:buClr>
            </a:pPr>
            <a:r>
              <a:t>Deciding which processes (or parts thereof) and data to move into and out of memory</a:t>
            </a:r>
          </a:p>
          <a:p>
            <a:pPr lvl="1">
              <a:spcBef>
                <a:spcPts val="0"/>
              </a:spcBef>
              <a:buClr>
                <a:srgbClr val="CC6600"/>
              </a:buClr>
            </a:pPr>
            <a:r>
              <a:t>Allocating and deallocating memory space as needed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33</a:t>
            </a:fld>
            <a:endParaRPr dirty="0"/>
          </a:p>
        </p:txBody>
      </p:sp>
      <p:sp>
        <p:nvSpPr>
          <p:cNvPr id="155" name="Storage Management"/>
          <p:cNvSpPr txBox="1">
            <a:spLocks noGrp="1"/>
          </p:cNvSpPr>
          <p:nvPr>
            <p:ph type="title" idx="4294967295"/>
          </p:nvPr>
        </p:nvSpPr>
        <p:spPr>
          <a:xfrm>
            <a:off x="1585913" y="182563"/>
            <a:ext cx="7558087" cy="576262"/>
          </a:xfrm>
          <a:prstGeom prst="rect">
            <a:avLst/>
          </a:prstGeom>
        </p:spPr>
        <p:txBody>
          <a:bodyPr>
            <a:normAutofit/>
          </a:bodyPr>
          <a:lstStyle/>
          <a:p>
            <a:r>
              <a:t>Storage Management</a:t>
            </a:r>
          </a:p>
        </p:txBody>
      </p:sp>
      <p:sp>
        <p:nvSpPr>
          <p:cNvPr id="156" name="OS provides uniform, logical view of information storage…"/>
          <p:cNvSpPr txBox="1">
            <a:spLocks noGrp="1"/>
          </p:cNvSpPr>
          <p:nvPr>
            <p:ph type="body" idx="4294967295"/>
          </p:nvPr>
        </p:nvSpPr>
        <p:spPr>
          <a:xfrm>
            <a:off x="762800" y="786913"/>
            <a:ext cx="7434262" cy="4992688"/>
          </a:xfrm>
          <a:prstGeom prst="rect">
            <a:avLst/>
          </a:prstGeom>
        </p:spPr>
        <p:txBody>
          <a:bodyPr>
            <a:normAutofit lnSpcReduction="10000"/>
          </a:bodyPr>
          <a:lstStyle/>
          <a:p>
            <a:pPr>
              <a:lnSpc>
                <a:spcPct val="150000"/>
              </a:lnSpc>
              <a:buChar char=""/>
            </a:pPr>
            <a:r>
              <a:rPr dirty="0"/>
              <a:t>OS provides </a:t>
            </a:r>
            <a:r>
              <a:rPr lang="en-US" dirty="0"/>
              <a:t>a </a:t>
            </a:r>
            <a:r>
              <a:rPr b="1" dirty="0">
                <a:solidFill>
                  <a:srgbClr val="3366FF"/>
                </a:solidFill>
              </a:rPr>
              <a:t>uniform, logical view of information storage</a:t>
            </a:r>
          </a:p>
          <a:p>
            <a:pPr lvl="1">
              <a:lnSpc>
                <a:spcPct val="150000"/>
              </a:lnSpc>
              <a:spcBef>
                <a:spcPts val="0"/>
              </a:spcBef>
              <a:buClr>
                <a:srgbClr val="CC6600"/>
              </a:buClr>
            </a:pPr>
            <a:r>
              <a:rPr dirty="0"/>
              <a:t>Abstracts physical properties to logical storage unit  - </a:t>
            </a:r>
            <a:r>
              <a:rPr b="1" dirty="0">
                <a:solidFill>
                  <a:srgbClr val="3366FF"/>
                </a:solidFill>
              </a:rPr>
              <a:t>file</a:t>
            </a:r>
          </a:p>
          <a:p>
            <a:pPr lvl="1">
              <a:lnSpc>
                <a:spcPct val="150000"/>
              </a:lnSpc>
              <a:spcBef>
                <a:spcPts val="0"/>
              </a:spcBef>
              <a:buClr>
                <a:srgbClr val="CC6600"/>
              </a:buClr>
            </a:pPr>
            <a:r>
              <a:rPr dirty="0"/>
              <a:t>Each medium is controlled by device (i.e., disk drive, tape drive)</a:t>
            </a:r>
          </a:p>
          <a:p>
            <a:pPr lvl="2">
              <a:lnSpc>
                <a:spcPct val="150000"/>
              </a:lnSpc>
              <a:spcBef>
                <a:spcPts val="0"/>
              </a:spcBef>
              <a:buClr>
                <a:srgbClr val="009900"/>
              </a:buClr>
            </a:pPr>
            <a:r>
              <a:rPr dirty="0"/>
              <a:t>Varying properties include access speed, capacity, data-transfer rate, access method (sequential or random)</a:t>
            </a:r>
          </a:p>
          <a:p>
            <a:pPr lvl="2">
              <a:lnSpc>
                <a:spcPct val="150000"/>
              </a:lnSpc>
              <a:spcBef>
                <a:spcPts val="0"/>
              </a:spcBef>
              <a:buClr>
                <a:srgbClr val="009900"/>
              </a:buClr>
              <a:defRPr sz="800"/>
            </a:pPr>
            <a:endParaRPr dirty="0"/>
          </a:p>
          <a:p>
            <a:pPr>
              <a:lnSpc>
                <a:spcPct val="150000"/>
              </a:lnSpc>
              <a:buChar char=""/>
            </a:pPr>
            <a:r>
              <a:rPr dirty="0"/>
              <a:t>File-System management</a:t>
            </a:r>
          </a:p>
          <a:p>
            <a:pPr lvl="1">
              <a:lnSpc>
                <a:spcPct val="150000"/>
              </a:lnSpc>
              <a:spcBef>
                <a:spcPts val="0"/>
              </a:spcBef>
              <a:buClr>
                <a:srgbClr val="CC6600"/>
              </a:buClr>
            </a:pPr>
            <a:r>
              <a:rPr dirty="0"/>
              <a:t>Files usually organized into directories</a:t>
            </a:r>
          </a:p>
          <a:p>
            <a:pPr lvl="1">
              <a:lnSpc>
                <a:spcPct val="150000"/>
              </a:lnSpc>
              <a:spcBef>
                <a:spcPts val="0"/>
              </a:spcBef>
              <a:buClr>
                <a:srgbClr val="CC6600"/>
              </a:buClr>
            </a:pPr>
            <a:r>
              <a:rPr dirty="0"/>
              <a:t>Access control on most systems to determine who can access what</a:t>
            </a:r>
          </a:p>
          <a:p>
            <a:pPr lvl="1">
              <a:lnSpc>
                <a:spcPct val="150000"/>
              </a:lnSpc>
              <a:spcBef>
                <a:spcPts val="0"/>
              </a:spcBef>
              <a:buClr>
                <a:srgbClr val="CC6600"/>
              </a:buClr>
            </a:pPr>
            <a:r>
              <a:rPr dirty="0"/>
              <a:t>OS activities include</a:t>
            </a:r>
          </a:p>
          <a:p>
            <a:pPr lvl="2">
              <a:lnSpc>
                <a:spcPct val="150000"/>
              </a:lnSpc>
              <a:spcBef>
                <a:spcPts val="0"/>
              </a:spcBef>
              <a:buClr>
                <a:srgbClr val="009900"/>
              </a:buClr>
            </a:pPr>
            <a:r>
              <a:rPr dirty="0"/>
              <a:t>Creating and deleting files and directories</a:t>
            </a:r>
          </a:p>
          <a:p>
            <a:pPr lvl="2">
              <a:lnSpc>
                <a:spcPct val="150000"/>
              </a:lnSpc>
              <a:spcBef>
                <a:spcPts val="0"/>
              </a:spcBef>
              <a:buClr>
                <a:srgbClr val="009900"/>
              </a:buClr>
            </a:pPr>
            <a:r>
              <a:rPr dirty="0"/>
              <a:t>Primitives to manipulate files and directories</a:t>
            </a:r>
          </a:p>
          <a:p>
            <a:pPr lvl="2">
              <a:lnSpc>
                <a:spcPct val="150000"/>
              </a:lnSpc>
              <a:spcBef>
                <a:spcPts val="0"/>
              </a:spcBef>
              <a:buClr>
                <a:srgbClr val="009900"/>
              </a:buClr>
            </a:pPr>
            <a:r>
              <a:rPr dirty="0"/>
              <a:t>Mapping files onto secondary storage</a:t>
            </a:r>
          </a:p>
          <a:p>
            <a:pPr lvl="2">
              <a:lnSpc>
                <a:spcPct val="150000"/>
              </a:lnSpc>
              <a:spcBef>
                <a:spcPts val="0"/>
              </a:spcBef>
              <a:buClr>
                <a:srgbClr val="009900"/>
              </a:buClr>
            </a:pPr>
            <a:r>
              <a:rPr dirty="0"/>
              <a:t>Backup files onto stable (non-volatile) storage media</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34</a:t>
            </a:fld>
            <a:endParaRPr/>
          </a:p>
        </p:txBody>
      </p:sp>
      <p:sp>
        <p:nvSpPr>
          <p:cNvPr id="159" name="Mass-Storage Management"/>
          <p:cNvSpPr txBox="1">
            <a:spLocks noGrp="1"/>
          </p:cNvSpPr>
          <p:nvPr>
            <p:ph type="title" idx="4294967295"/>
          </p:nvPr>
        </p:nvSpPr>
        <p:spPr>
          <a:xfrm>
            <a:off x="1789113" y="277813"/>
            <a:ext cx="7354887" cy="576262"/>
          </a:xfrm>
          <a:prstGeom prst="rect">
            <a:avLst/>
          </a:prstGeom>
        </p:spPr>
        <p:txBody>
          <a:bodyPr>
            <a:normAutofit/>
          </a:bodyPr>
          <a:lstStyle/>
          <a:p>
            <a:r>
              <a:t>Mass-Storage Management</a:t>
            </a:r>
          </a:p>
        </p:txBody>
      </p:sp>
      <p:sp>
        <p:nvSpPr>
          <p:cNvPr id="160" name="Usually disks used to store data that does not fit in main memory or data that must be kept for a “long” period of time…"/>
          <p:cNvSpPr txBox="1">
            <a:spLocks noGrp="1"/>
          </p:cNvSpPr>
          <p:nvPr>
            <p:ph type="body" idx="4294967295"/>
          </p:nvPr>
        </p:nvSpPr>
        <p:spPr>
          <a:xfrm>
            <a:off x="1568450" y="1233488"/>
            <a:ext cx="7575550" cy="4938712"/>
          </a:xfrm>
          <a:prstGeom prst="rect">
            <a:avLst/>
          </a:prstGeom>
        </p:spPr>
        <p:txBody>
          <a:bodyPr>
            <a:normAutofit/>
          </a:bodyPr>
          <a:lstStyle/>
          <a:p>
            <a:pPr>
              <a:buChar char=""/>
            </a:pPr>
            <a:r>
              <a:t>Usually disks used to store data that does not fit in main memory or data that must be kept for a “long” period of time</a:t>
            </a:r>
          </a:p>
          <a:p>
            <a:pPr>
              <a:buChar char=""/>
            </a:pPr>
            <a:r>
              <a:t>Proper management is of central importance</a:t>
            </a:r>
          </a:p>
          <a:p>
            <a:pPr>
              <a:buChar char=""/>
            </a:pPr>
            <a:r>
              <a:t>Entire speed of computer operation hinges on disk subsystem and its algorithms</a:t>
            </a:r>
          </a:p>
          <a:p>
            <a:pPr>
              <a:buChar char=""/>
            </a:pPr>
            <a:r>
              <a:t>OS activities</a:t>
            </a:r>
          </a:p>
          <a:p>
            <a:pPr lvl="1">
              <a:spcBef>
                <a:spcPts val="0"/>
              </a:spcBef>
              <a:buClr>
                <a:srgbClr val="CC6600"/>
              </a:buClr>
            </a:pPr>
            <a:r>
              <a:t>Free-space management</a:t>
            </a:r>
          </a:p>
          <a:p>
            <a:pPr lvl="1">
              <a:spcBef>
                <a:spcPts val="0"/>
              </a:spcBef>
              <a:buClr>
                <a:srgbClr val="CC6600"/>
              </a:buClr>
            </a:pPr>
            <a:r>
              <a:t>Storage allocation</a:t>
            </a:r>
          </a:p>
          <a:p>
            <a:pPr lvl="1">
              <a:spcBef>
                <a:spcPts val="0"/>
              </a:spcBef>
              <a:buClr>
                <a:srgbClr val="CC6600"/>
              </a:buClr>
            </a:pPr>
            <a:r>
              <a:t>Disk scheduling</a:t>
            </a:r>
          </a:p>
          <a:p>
            <a:pPr>
              <a:buChar char=""/>
            </a:pPr>
            <a:r>
              <a:t>Some storage need not be fast</a:t>
            </a:r>
          </a:p>
          <a:p>
            <a:pPr lvl="1">
              <a:spcBef>
                <a:spcPts val="0"/>
              </a:spcBef>
              <a:buClr>
                <a:srgbClr val="CC6600"/>
              </a:buClr>
            </a:pPr>
            <a:r>
              <a:t>Tertiary storage includes optical storage, magnetic tape</a:t>
            </a:r>
          </a:p>
          <a:p>
            <a:pPr lvl="1">
              <a:spcBef>
                <a:spcPts val="0"/>
              </a:spcBef>
              <a:buClr>
                <a:srgbClr val="CC6600"/>
              </a:buClr>
            </a:pPr>
            <a:r>
              <a:t>Still must be managed – by OS or applications</a:t>
            </a:r>
          </a:p>
          <a:p>
            <a:pPr lvl="1">
              <a:spcBef>
                <a:spcPts val="0"/>
              </a:spcBef>
              <a:buClr>
                <a:srgbClr val="CC6600"/>
              </a:buClr>
            </a:pPr>
            <a:r>
              <a:t>Varies between WORM (write-once, read-many-times) and RW (read-write)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nd of Chapter 1"/>
          <p:cNvSpPr txBox="1">
            <a:spLocks noGrp="1"/>
          </p:cNvSpPr>
          <p:nvPr>
            <p:ph type="title" idx="4294967295"/>
          </p:nvPr>
        </p:nvSpPr>
        <p:spPr>
          <a:xfrm>
            <a:off x="0" y="685800"/>
            <a:ext cx="7772400" cy="2127250"/>
          </a:xfrm>
          <a:prstGeom prst="rect">
            <a:avLst/>
          </a:prstGeom>
        </p:spPr>
        <p:txBody>
          <a:bodyPr>
            <a:normAutofit/>
          </a:bodyPr>
          <a:lstStyle>
            <a:lvl1pPr>
              <a:defRPr sz="4300"/>
            </a:lvl1pPr>
          </a:lstStyle>
          <a:p>
            <a:r>
              <a:rPr dirty="0"/>
              <a:t>End of </a:t>
            </a:r>
            <a:r>
              <a:rPr lang="en-US" dirty="0"/>
              <a:t>Introduction to OS</a:t>
            </a:r>
            <a:endParaRPr dirty="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hapter 2:  Operating-System Structures"/>
          <p:cNvSpPr txBox="1">
            <a:spLocks noGrp="1"/>
          </p:cNvSpPr>
          <p:nvPr>
            <p:ph type="title" idx="4294967295"/>
          </p:nvPr>
        </p:nvSpPr>
        <p:spPr>
          <a:xfrm>
            <a:off x="685800" y="1900238"/>
            <a:ext cx="8458200" cy="1143000"/>
          </a:xfrm>
          <a:prstGeom prst="rect">
            <a:avLst/>
          </a:prstGeom>
        </p:spPr>
        <p:txBody>
          <a:bodyPr>
            <a:normAutofit/>
          </a:bodyPr>
          <a:lstStyle>
            <a:lvl1pPr defTabSz="786384">
              <a:defRPr sz="3698"/>
            </a:lvl1pPr>
          </a:lstStyle>
          <a:p>
            <a:r>
              <a:rPr dirty="0"/>
              <a:t>Operating-System </a:t>
            </a:r>
            <a:r>
              <a:rPr lang="en-US" dirty="0"/>
              <a:t>Services and </a:t>
            </a:r>
            <a:r>
              <a:rPr dirty="0"/>
              <a:t>Structures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37</a:t>
            </a:fld>
            <a:endParaRPr/>
          </a:p>
        </p:txBody>
      </p:sp>
      <p:sp>
        <p:nvSpPr>
          <p:cNvPr id="61" name="Operating System Services"/>
          <p:cNvSpPr txBox="1">
            <a:spLocks noGrp="1"/>
          </p:cNvSpPr>
          <p:nvPr>
            <p:ph type="title" idx="4294967295"/>
          </p:nvPr>
        </p:nvSpPr>
        <p:spPr>
          <a:xfrm>
            <a:off x="1508125" y="198438"/>
            <a:ext cx="7635875" cy="576262"/>
          </a:xfrm>
          <a:prstGeom prst="rect">
            <a:avLst/>
          </a:prstGeom>
        </p:spPr>
        <p:txBody>
          <a:bodyPr>
            <a:normAutofit/>
          </a:bodyPr>
          <a:lstStyle/>
          <a:p>
            <a:r>
              <a:t>Operating System Services</a:t>
            </a:r>
          </a:p>
        </p:txBody>
      </p:sp>
      <p:sp>
        <p:nvSpPr>
          <p:cNvPr id="62" name="Operating systems provide an environment for execution of programs and services to programs and users…"/>
          <p:cNvSpPr txBox="1">
            <a:spLocks noGrp="1"/>
          </p:cNvSpPr>
          <p:nvPr>
            <p:ph type="body" idx="4294967295"/>
          </p:nvPr>
        </p:nvSpPr>
        <p:spPr>
          <a:xfrm>
            <a:off x="0" y="1143000"/>
            <a:ext cx="6862763" cy="4865688"/>
          </a:xfrm>
          <a:prstGeom prst="rect">
            <a:avLst/>
          </a:prstGeom>
        </p:spPr>
        <p:txBody>
          <a:bodyPr>
            <a:normAutofit/>
          </a:bodyPr>
          <a:lstStyle/>
          <a:p>
            <a:pPr>
              <a:spcBef>
                <a:spcPts val="600"/>
              </a:spcBef>
              <a:buChar char=""/>
              <a:defRPr sz="1600"/>
            </a:pPr>
            <a:r>
              <a:rPr dirty="0"/>
              <a:t>Operating systems provide an environment for execution of programs and services to programs and users</a:t>
            </a:r>
          </a:p>
          <a:p>
            <a:pPr>
              <a:spcBef>
                <a:spcPts val="600"/>
              </a:spcBef>
              <a:buChar char=""/>
              <a:defRPr sz="1600"/>
            </a:pPr>
            <a:r>
              <a:rPr dirty="0"/>
              <a:t>One set of operating-system services provides functions that are helpful to the user:</a:t>
            </a:r>
          </a:p>
          <a:p>
            <a:pPr lvl="1">
              <a:spcBef>
                <a:spcPts val="0"/>
              </a:spcBef>
              <a:buClr>
                <a:srgbClr val="CC6600"/>
              </a:buClr>
              <a:defRPr sz="1600" b="1"/>
            </a:pPr>
            <a:r>
              <a:rPr dirty="0"/>
              <a:t>User interface </a:t>
            </a:r>
            <a:r>
              <a:rPr b="0" dirty="0"/>
              <a:t>- Almost all operating systems have a user interface (</a:t>
            </a:r>
            <a:r>
              <a:rPr dirty="0">
                <a:solidFill>
                  <a:srgbClr val="3366FF"/>
                </a:solidFill>
              </a:rPr>
              <a:t>UI</a:t>
            </a:r>
            <a:r>
              <a:rPr b="0" dirty="0"/>
              <a:t>).</a:t>
            </a:r>
          </a:p>
          <a:p>
            <a:pPr lvl="2">
              <a:spcBef>
                <a:spcPts val="0"/>
              </a:spcBef>
              <a:buClr>
                <a:srgbClr val="009900"/>
              </a:buClr>
              <a:defRPr sz="1600"/>
            </a:pPr>
            <a:r>
              <a:rPr dirty="0"/>
              <a:t>Varies between </a:t>
            </a:r>
            <a:r>
              <a:rPr b="1" dirty="0">
                <a:solidFill>
                  <a:srgbClr val="3366FF"/>
                </a:solidFill>
              </a:rPr>
              <a:t>Command-Line </a:t>
            </a:r>
            <a:r>
              <a:rPr b="1" dirty="0"/>
              <a:t>(</a:t>
            </a:r>
            <a:r>
              <a:rPr b="1" dirty="0">
                <a:solidFill>
                  <a:srgbClr val="3366FF"/>
                </a:solidFill>
              </a:rPr>
              <a:t>CLI</a:t>
            </a:r>
            <a:r>
              <a:rPr b="1" dirty="0"/>
              <a:t>)</a:t>
            </a:r>
            <a:r>
              <a:rPr dirty="0"/>
              <a:t>, </a:t>
            </a:r>
            <a:r>
              <a:rPr b="1" dirty="0">
                <a:solidFill>
                  <a:srgbClr val="3366FF"/>
                </a:solidFill>
              </a:rPr>
              <a:t>Graphics User Interface </a:t>
            </a:r>
            <a:r>
              <a:rPr b="1" dirty="0"/>
              <a:t>(</a:t>
            </a:r>
            <a:r>
              <a:rPr b="1" dirty="0">
                <a:solidFill>
                  <a:srgbClr val="3366FF"/>
                </a:solidFill>
              </a:rPr>
              <a:t>GUI</a:t>
            </a:r>
            <a:r>
              <a:rPr b="1" dirty="0"/>
              <a:t>)</a:t>
            </a:r>
            <a:r>
              <a:rPr dirty="0"/>
              <a:t>,</a:t>
            </a:r>
            <a:r>
              <a:rPr b="1" dirty="0">
                <a:solidFill>
                  <a:srgbClr val="3366FF"/>
                </a:solidFill>
              </a:rPr>
              <a:t>   Batch</a:t>
            </a:r>
          </a:p>
          <a:p>
            <a:pPr lvl="1">
              <a:spcBef>
                <a:spcPts val="0"/>
              </a:spcBef>
              <a:buClr>
                <a:srgbClr val="CC6600"/>
              </a:buClr>
              <a:defRPr sz="1600" b="1"/>
            </a:pPr>
            <a:r>
              <a:rPr dirty="0"/>
              <a:t>Program execution </a:t>
            </a:r>
            <a:r>
              <a:rPr b="0" dirty="0"/>
              <a:t>- The system must be able to load a program into memory and to run that program, end execution, either normally or abnormally (indicating error)</a:t>
            </a:r>
          </a:p>
          <a:p>
            <a:pPr lvl="1">
              <a:spcBef>
                <a:spcPts val="0"/>
              </a:spcBef>
              <a:buClr>
                <a:srgbClr val="CC6600"/>
              </a:buClr>
              <a:defRPr sz="1600" b="1"/>
            </a:pPr>
            <a:r>
              <a:rPr dirty="0"/>
              <a:t>I/O operations </a:t>
            </a:r>
            <a:r>
              <a:rPr b="0" dirty="0"/>
              <a:t>-  A running program may require I/O, which may involve a file or an I/O device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38</a:t>
            </a:fld>
            <a:endParaRPr/>
          </a:p>
        </p:txBody>
      </p:sp>
      <p:sp>
        <p:nvSpPr>
          <p:cNvPr id="65" name="Operating System Services (Cont.)"/>
          <p:cNvSpPr txBox="1">
            <a:spLocks noGrp="1"/>
          </p:cNvSpPr>
          <p:nvPr>
            <p:ph type="title" idx="4294967295"/>
          </p:nvPr>
        </p:nvSpPr>
        <p:spPr>
          <a:xfrm>
            <a:off x="1274763" y="182563"/>
            <a:ext cx="7869237" cy="576262"/>
          </a:xfrm>
          <a:prstGeom prst="rect">
            <a:avLst/>
          </a:prstGeom>
        </p:spPr>
        <p:txBody>
          <a:bodyPr>
            <a:normAutofit/>
          </a:bodyPr>
          <a:lstStyle/>
          <a:p>
            <a:r>
              <a:t>Operating System Services (Cont.)</a:t>
            </a:r>
          </a:p>
        </p:txBody>
      </p:sp>
      <p:sp>
        <p:nvSpPr>
          <p:cNvPr id="66" name="One set of operating-system services provides functions that are helpful to the user (Cont.):…"/>
          <p:cNvSpPr txBox="1">
            <a:spLocks noGrp="1"/>
          </p:cNvSpPr>
          <p:nvPr>
            <p:ph type="body" idx="4294967295"/>
          </p:nvPr>
        </p:nvSpPr>
        <p:spPr>
          <a:xfrm>
            <a:off x="0" y="892175"/>
            <a:ext cx="7542213" cy="5729288"/>
          </a:xfrm>
          <a:prstGeom prst="rect">
            <a:avLst/>
          </a:prstGeom>
        </p:spPr>
        <p:txBody>
          <a:bodyPr>
            <a:normAutofit/>
          </a:bodyPr>
          <a:lstStyle/>
          <a:p>
            <a:pPr lvl="1">
              <a:spcBef>
                <a:spcPts val="0"/>
              </a:spcBef>
              <a:buClr>
                <a:srgbClr val="CC6600"/>
              </a:buClr>
              <a:defRPr sz="1600" b="1"/>
            </a:pPr>
            <a:endParaRPr/>
          </a:p>
          <a:p>
            <a:pPr>
              <a:spcBef>
                <a:spcPts val="600"/>
              </a:spcBef>
              <a:buChar char=""/>
              <a:defRPr sz="1600"/>
            </a:pPr>
            <a:r>
              <a:t>One set of operating-system services provides functions that are helpful to the user (Cont.):</a:t>
            </a:r>
            <a:endParaRPr b="1"/>
          </a:p>
          <a:p>
            <a:pPr lvl="1">
              <a:spcBef>
                <a:spcPts val="0"/>
              </a:spcBef>
              <a:buClr>
                <a:srgbClr val="CC6600"/>
              </a:buClr>
              <a:defRPr sz="1600" b="1"/>
            </a:pPr>
            <a:r>
              <a:t>File-system manipulation </a:t>
            </a:r>
            <a:r>
              <a:rPr b="0"/>
              <a:t>-  The file system is of particular interest. Programs need to read and write files and directories, create and delete them, search them, list file Information, permission management.</a:t>
            </a:r>
          </a:p>
          <a:p>
            <a:pPr lvl="1">
              <a:spcBef>
                <a:spcPts val="0"/>
              </a:spcBef>
              <a:buClr>
                <a:srgbClr val="CC6600"/>
              </a:buClr>
              <a:defRPr sz="1600" b="1"/>
            </a:pPr>
            <a:r>
              <a:t>Communications</a:t>
            </a:r>
            <a:r>
              <a:rPr b="0"/>
              <a:t> – Processes may exchange information, on the same computer or between computers over a network</a:t>
            </a:r>
          </a:p>
          <a:p>
            <a:pPr lvl="2">
              <a:spcBef>
                <a:spcPts val="0"/>
              </a:spcBef>
              <a:buClr>
                <a:srgbClr val="009900"/>
              </a:buClr>
              <a:defRPr sz="1600"/>
            </a:pPr>
            <a:r>
              <a:t>Communications may be via shared memory or through message passing (packets moved by the OS)</a:t>
            </a:r>
          </a:p>
          <a:p>
            <a:pPr lvl="1">
              <a:spcBef>
                <a:spcPts val="0"/>
              </a:spcBef>
              <a:buClr>
                <a:srgbClr val="CC6600"/>
              </a:buClr>
              <a:defRPr sz="1600" b="1"/>
            </a:pPr>
            <a:r>
              <a:t>Error detection </a:t>
            </a:r>
            <a:r>
              <a:rPr b="0"/>
              <a:t>– OS needs to be constantly aware of possible errors</a:t>
            </a:r>
          </a:p>
          <a:p>
            <a:pPr lvl="2">
              <a:spcBef>
                <a:spcPts val="0"/>
              </a:spcBef>
              <a:buClr>
                <a:srgbClr val="009900"/>
              </a:buClr>
              <a:defRPr sz="1600"/>
            </a:pPr>
            <a:r>
              <a:t>May occur in the CPU and memory hardware, in I/O devices, in user program</a:t>
            </a:r>
          </a:p>
          <a:p>
            <a:pPr lvl="2">
              <a:spcBef>
                <a:spcPts val="0"/>
              </a:spcBef>
              <a:buClr>
                <a:srgbClr val="009900"/>
              </a:buClr>
              <a:defRPr sz="1600"/>
            </a:pPr>
            <a:r>
              <a:t>For each type of error, OS should take the appropriate action to ensure correct and consistent computing</a:t>
            </a:r>
          </a:p>
          <a:p>
            <a:pPr lvl="2">
              <a:spcBef>
                <a:spcPts val="0"/>
              </a:spcBef>
              <a:buClr>
                <a:srgbClr val="009900"/>
              </a:buClr>
              <a:defRPr sz="1600"/>
            </a:pPr>
            <a:r>
              <a:t>Debugging facilities can greatly enhance the user’s and programmer’s abilities to efficiently use the system</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39</a:t>
            </a:fld>
            <a:endParaRPr/>
          </a:p>
        </p:txBody>
      </p:sp>
      <p:sp>
        <p:nvSpPr>
          <p:cNvPr id="69" name="Operating System Services (Cont.)"/>
          <p:cNvSpPr txBox="1">
            <a:spLocks noGrp="1"/>
          </p:cNvSpPr>
          <p:nvPr>
            <p:ph type="title" idx="4294967295"/>
          </p:nvPr>
        </p:nvSpPr>
        <p:spPr>
          <a:xfrm>
            <a:off x="1331913" y="182563"/>
            <a:ext cx="7812087" cy="576262"/>
          </a:xfrm>
          <a:prstGeom prst="rect">
            <a:avLst/>
          </a:prstGeom>
        </p:spPr>
        <p:txBody>
          <a:bodyPr>
            <a:normAutofit/>
          </a:bodyPr>
          <a:lstStyle/>
          <a:p>
            <a:r>
              <a:t>Operating System Services (Cont.)</a:t>
            </a:r>
          </a:p>
        </p:txBody>
      </p:sp>
      <p:sp>
        <p:nvSpPr>
          <p:cNvPr id="70" name="Another set of OS functions exists for ensuring the efficient operation of the system itself via resource sharing…"/>
          <p:cNvSpPr txBox="1">
            <a:spLocks noGrp="1"/>
          </p:cNvSpPr>
          <p:nvPr>
            <p:ph type="body" idx="4294967295"/>
          </p:nvPr>
        </p:nvSpPr>
        <p:spPr>
          <a:xfrm>
            <a:off x="0" y="1168400"/>
            <a:ext cx="7404100" cy="4905375"/>
          </a:xfrm>
          <a:prstGeom prst="rect">
            <a:avLst/>
          </a:prstGeom>
        </p:spPr>
        <p:txBody>
          <a:bodyPr>
            <a:normAutofit/>
          </a:bodyPr>
          <a:lstStyle/>
          <a:p>
            <a:pPr>
              <a:lnSpc>
                <a:spcPct val="90000"/>
              </a:lnSpc>
              <a:spcBef>
                <a:spcPts val="600"/>
              </a:spcBef>
              <a:buChar char=""/>
              <a:defRPr sz="1600"/>
            </a:pPr>
            <a:r>
              <a:rPr dirty="0"/>
              <a:t>Another set of OS functions exists for ensuring the </a:t>
            </a:r>
            <a:r>
              <a:rPr sz="1600" b="1" dirty="0">
                <a:solidFill>
                  <a:srgbClr val="3366FF"/>
                </a:solidFill>
              </a:rPr>
              <a:t>efficient operation of the system itself via resource sharing</a:t>
            </a:r>
          </a:p>
          <a:p>
            <a:pPr lvl="1">
              <a:lnSpc>
                <a:spcPct val="90000"/>
              </a:lnSpc>
              <a:spcBef>
                <a:spcPts val="0"/>
              </a:spcBef>
              <a:buClr>
                <a:srgbClr val="CC6600"/>
              </a:buClr>
              <a:defRPr sz="1600" b="1"/>
            </a:pPr>
            <a:r>
              <a:rPr dirty="0"/>
              <a:t>Resource allocation - </a:t>
            </a:r>
            <a:r>
              <a:rPr b="0" dirty="0"/>
              <a:t>When  multiple users or multiple jobs running concurrently, resources must be allocated to each of them</a:t>
            </a:r>
          </a:p>
          <a:p>
            <a:pPr lvl="2">
              <a:lnSpc>
                <a:spcPct val="90000"/>
              </a:lnSpc>
              <a:spcBef>
                <a:spcPts val="0"/>
              </a:spcBef>
              <a:buClr>
                <a:srgbClr val="009900"/>
              </a:buClr>
              <a:defRPr sz="1600"/>
            </a:pPr>
            <a:r>
              <a:rPr dirty="0"/>
              <a:t>Many types of resources -   CPU cycles, main memory, file storage, I/O devices.</a:t>
            </a:r>
          </a:p>
          <a:p>
            <a:pPr lvl="1">
              <a:lnSpc>
                <a:spcPct val="90000"/>
              </a:lnSpc>
              <a:spcBef>
                <a:spcPts val="0"/>
              </a:spcBef>
              <a:buClr>
                <a:srgbClr val="CC6600"/>
              </a:buClr>
              <a:defRPr sz="1600" b="1"/>
            </a:pPr>
            <a:r>
              <a:rPr dirty="0"/>
              <a:t>Accounting -</a:t>
            </a:r>
            <a:r>
              <a:rPr b="0" dirty="0"/>
              <a:t> To keep track of which users use how much and what kinds of computer resources</a:t>
            </a:r>
          </a:p>
          <a:p>
            <a:pPr lvl="1">
              <a:lnSpc>
                <a:spcPct val="90000"/>
              </a:lnSpc>
              <a:spcBef>
                <a:spcPts val="0"/>
              </a:spcBef>
              <a:buClr>
                <a:srgbClr val="CC6600"/>
              </a:buClr>
              <a:defRPr sz="1600" b="1"/>
            </a:pPr>
            <a:r>
              <a:rPr dirty="0"/>
              <a:t>Protection and security - </a:t>
            </a:r>
            <a:r>
              <a:rPr b="0" dirty="0"/>
              <a:t>The owners of information stored in a multiuser or networked computer system may want to control use of that information, concurrent processes should not interfere with each other</a:t>
            </a:r>
          </a:p>
          <a:p>
            <a:pPr lvl="2">
              <a:lnSpc>
                <a:spcPct val="90000"/>
              </a:lnSpc>
              <a:spcBef>
                <a:spcPts val="0"/>
              </a:spcBef>
              <a:buClr>
                <a:srgbClr val="009900"/>
              </a:buClr>
              <a:defRPr sz="1600" b="1"/>
            </a:pPr>
            <a:r>
              <a:rPr dirty="0"/>
              <a:t>Protection</a:t>
            </a:r>
            <a:r>
              <a:rPr b="0" dirty="0"/>
              <a:t> involves ensuring that all access to system resources is controlled</a:t>
            </a:r>
          </a:p>
          <a:p>
            <a:pPr lvl="2">
              <a:lnSpc>
                <a:spcPct val="90000"/>
              </a:lnSpc>
              <a:spcBef>
                <a:spcPts val="0"/>
              </a:spcBef>
              <a:buClr>
                <a:srgbClr val="009900"/>
              </a:buClr>
              <a:defRPr sz="1600" b="1"/>
            </a:pPr>
            <a:r>
              <a:rPr dirty="0"/>
              <a:t>Security</a:t>
            </a:r>
            <a:r>
              <a:rPr b="0" dirty="0"/>
              <a:t> of the system from outsiders requires user authentication, extends to defending external I/O devices from invalid access attempts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4</a:t>
            </a:fld>
            <a:endParaRPr/>
          </a:p>
        </p:txBody>
      </p:sp>
      <p:sp>
        <p:nvSpPr>
          <p:cNvPr id="5" name="TextBox 3">
            <a:extLst>
              <a:ext uri="{FF2B5EF4-FFF2-40B4-BE49-F238E27FC236}">
                <a16:creationId xmlns:a16="http://schemas.microsoft.com/office/drawing/2014/main" id="{E0A97AC1-16FC-064A-A6F6-843D5245C234}"/>
              </a:ext>
            </a:extLst>
          </p:cNvPr>
          <p:cNvSpPr txBox="1"/>
          <p:nvPr/>
        </p:nvSpPr>
        <p:spPr>
          <a:xfrm>
            <a:off x="393106" y="339480"/>
            <a:ext cx="9075420" cy="500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90" tIns="34290" rIns="34290" bIns="34290">
            <a:spAutoFit/>
          </a:bodyPr>
          <a:lstStyle>
            <a:lvl1pPr>
              <a:defRPr sz="2600" b="1">
                <a:solidFill>
                  <a:srgbClr val="FFFFFF"/>
                </a:solidFill>
              </a:defRPr>
            </a:lvl1pPr>
          </a:lstStyle>
          <a:p>
            <a:r>
              <a:rPr sz="2800" dirty="0">
                <a:solidFill>
                  <a:srgbClr val="002060"/>
                </a:solidFill>
              </a:rPr>
              <a:t>Operating Systems and Embedded System Design</a:t>
            </a:r>
          </a:p>
        </p:txBody>
      </p:sp>
      <p:sp>
        <p:nvSpPr>
          <p:cNvPr id="7" name="Rectangle 4">
            <a:extLst>
              <a:ext uri="{FF2B5EF4-FFF2-40B4-BE49-F238E27FC236}">
                <a16:creationId xmlns:a16="http://schemas.microsoft.com/office/drawing/2014/main" id="{903684EF-1DC7-CE45-868A-142D7C7F8AA3}"/>
              </a:ext>
            </a:extLst>
          </p:cNvPr>
          <p:cNvSpPr txBox="1"/>
          <p:nvPr/>
        </p:nvSpPr>
        <p:spPr>
          <a:xfrm>
            <a:off x="1111875" y="2323098"/>
            <a:ext cx="2972833" cy="1638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90" tIns="34290" rIns="34290" bIns="34290">
            <a:spAutoFit/>
          </a:bodyPr>
          <a:lstStyle/>
          <a:p>
            <a:pPr algn="ctr">
              <a:defRPr sz="2400" b="1">
                <a:solidFill>
                  <a:srgbClr val="FFFFFF"/>
                </a:solidFill>
              </a:defRPr>
            </a:pPr>
            <a:r>
              <a:rPr dirty="0">
                <a:solidFill>
                  <a:srgbClr val="002060"/>
                </a:solidFill>
              </a:rPr>
              <a:t>Recommended Text Books</a:t>
            </a:r>
          </a:p>
          <a:p>
            <a:pPr algn="ctr">
              <a:defRPr sz="2400" b="1">
                <a:solidFill>
                  <a:srgbClr val="FFFFFF"/>
                </a:solidFill>
              </a:defRPr>
            </a:pPr>
            <a:endParaRPr sz="1800" dirty="0">
              <a:solidFill>
                <a:srgbClr val="002060"/>
              </a:solidFill>
            </a:endParaRPr>
          </a:p>
          <a:p>
            <a:pPr>
              <a:defRPr sz="1800" b="1">
                <a:solidFill>
                  <a:srgbClr val="FFFFFF"/>
                </a:solidFill>
              </a:defRPr>
            </a:pPr>
            <a:endParaRPr sz="1800" dirty="0">
              <a:solidFill>
                <a:srgbClr val="002060"/>
              </a:solidFill>
            </a:endParaRPr>
          </a:p>
          <a:p>
            <a:pPr>
              <a:defRPr sz="1800" b="1">
                <a:solidFill>
                  <a:srgbClr val="FFFFFF"/>
                </a:solidFill>
              </a:defRPr>
            </a:pPr>
            <a:endParaRPr sz="1800" dirty="0"/>
          </a:p>
        </p:txBody>
      </p:sp>
      <p:pic>
        <p:nvPicPr>
          <p:cNvPr id="9" name="Image" descr="Image">
            <a:extLst>
              <a:ext uri="{FF2B5EF4-FFF2-40B4-BE49-F238E27FC236}">
                <a16:creationId xmlns:a16="http://schemas.microsoft.com/office/drawing/2014/main" id="{211DEBF7-CC9D-2443-8F2A-C9778903CB5F}"/>
              </a:ext>
            </a:extLst>
          </p:cNvPr>
          <p:cNvPicPr>
            <a:picLocks noChangeAspect="1"/>
          </p:cNvPicPr>
          <p:nvPr/>
        </p:nvPicPr>
        <p:blipFill>
          <a:blip r:embed="rId2"/>
          <a:stretch>
            <a:fillRect/>
          </a:stretch>
        </p:blipFill>
        <p:spPr>
          <a:xfrm>
            <a:off x="6081179" y="920834"/>
            <a:ext cx="2803607" cy="3454950"/>
          </a:xfrm>
          <a:prstGeom prst="rect">
            <a:avLst/>
          </a:prstGeom>
          <a:ln w="12700">
            <a:miter lim="400000"/>
          </a:ln>
        </p:spPr>
      </p:pic>
    </p:spTree>
    <p:extLst>
      <p:ext uri="{BB962C8B-B14F-4D97-AF65-F5344CB8AC3E}">
        <p14:creationId xmlns:p14="http://schemas.microsoft.com/office/powerpoint/2010/main" val="34079559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0" nodeType="clickEffect">
                                  <p:stCondLst>
                                    <p:cond delay="0"/>
                                  </p:stCondLst>
                                  <p:iterate>
                                    <p:tmAbs val="0"/>
                                  </p:iterate>
                                  <p:childTnLst>
                                    <p:set>
                                      <p:cBhvr>
                                        <p:cTn id="16" fill="hold"/>
                                        <p:tgtEl>
                                          <p:spTgt spid="7">
                                            <p:txEl>
                                              <p:charRg st="26" end="26"/>
                                            </p:txEl>
                                          </p:spTgt>
                                        </p:tgtEl>
                                        <p:attrNameLst>
                                          <p:attrName>style.visibility</p:attrName>
                                        </p:attrNameLst>
                                      </p:cBhvr>
                                      <p:to>
                                        <p:strVal val="visible"/>
                                      </p:to>
                                    </p:set>
                                    <p:animEffect transition="in" filter="fade">
                                      <p:cBhvr>
                                        <p:cTn id="17" dur="500"/>
                                        <p:tgtEl>
                                          <p:spTgt spid="7">
                                            <p:txEl>
                                              <p:charRg st="26" end="2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40</a:t>
            </a:fld>
            <a:endParaRPr/>
          </a:p>
        </p:txBody>
      </p:sp>
      <p:sp>
        <p:nvSpPr>
          <p:cNvPr id="73" name="A View of Operating System Services"/>
          <p:cNvSpPr txBox="1">
            <a:spLocks noGrp="1"/>
          </p:cNvSpPr>
          <p:nvPr>
            <p:ph type="title" idx="4294967295"/>
          </p:nvPr>
        </p:nvSpPr>
        <p:spPr>
          <a:xfrm>
            <a:off x="914400" y="141288"/>
            <a:ext cx="8229600" cy="576262"/>
          </a:xfrm>
          <a:prstGeom prst="rect">
            <a:avLst/>
          </a:prstGeom>
        </p:spPr>
        <p:txBody>
          <a:bodyPr>
            <a:normAutofit/>
          </a:bodyPr>
          <a:lstStyle/>
          <a:p>
            <a:r>
              <a:t>A View of Operating System Services</a:t>
            </a:r>
          </a:p>
        </p:txBody>
      </p:sp>
      <p:pic>
        <p:nvPicPr>
          <p:cNvPr id="74" name="2" descr="2"/>
          <p:cNvPicPr>
            <a:picLocks noChangeAspect="1"/>
          </p:cNvPicPr>
          <p:nvPr/>
        </p:nvPicPr>
        <p:blipFill>
          <a:blip r:embed="rId2"/>
          <a:stretch>
            <a:fillRect/>
          </a:stretch>
        </p:blipFill>
        <p:spPr>
          <a:xfrm>
            <a:off x="917576" y="1601787"/>
            <a:ext cx="7218363" cy="3603626"/>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41</a:t>
            </a:fld>
            <a:endParaRPr/>
          </a:p>
        </p:txBody>
      </p:sp>
      <p:sp>
        <p:nvSpPr>
          <p:cNvPr id="98" name="System Calls"/>
          <p:cNvSpPr txBox="1">
            <a:spLocks noGrp="1"/>
          </p:cNvSpPr>
          <p:nvPr>
            <p:ph type="title" idx="4294967295"/>
          </p:nvPr>
        </p:nvSpPr>
        <p:spPr>
          <a:xfrm>
            <a:off x="0" y="155575"/>
            <a:ext cx="8229600" cy="576263"/>
          </a:xfrm>
          <a:prstGeom prst="rect">
            <a:avLst/>
          </a:prstGeom>
        </p:spPr>
        <p:txBody>
          <a:bodyPr>
            <a:normAutofit/>
          </a:bodyPr>
          <a:lstStyle/>
          <a:p>
            <a:r>
              <a:t>System Calls</a:t>
            </a:r>
          </a:p>
        </p:txBody>
      </p:sp>
      <p:sp>
        <p:nvSpPr>
          <p:cNvPr id="99" name="Programming interface to the services provided by the OS…"/>
          <p:cNvSpPr txBox="1">
            <a:spLocks noGrp="1"/>
          </p:cNvSpPr>
          <p:nvPr>
            <p:ph type="body" sz="half" idx="4294967295"/>
          </p:nvPr>
        </p:nvSpPr>
        <p:spPr>
          <a:xfrm>
            <a:off x="0" y="1106488"/>
            <a:ext cx="6429375" cy="2646362"/>
          </a:xfrm>
          <a:prstGeom prst="rect">
            <a:avLst/>
          </a:prstGeom>
        </p:spPr>
        <p:txBody>
          <a:bodyPr>
            <a:normAutofit/>
          </a:bodyPr>
          <a:lstStyle/>
          <a:p>
            <a:pPr marL="332613" indent="-332613" defTabSz="886968">
              <a:lnSpc>
                <a:spcPct val="90000"/>
              </a:lnSpc>
              <a:buChar char=""/>
              <a:defRPr sz="1746"/>
            </a:pPr>
            <a:r>
              <a:t>Programming interface to the services provided by the OS</a:t>
            </a:r>
            <a:endParaRPr sz="776"/>
          </a:p>
          <a:p>
            <a:pPr marL="332613" indent="-332613" defTabSz="886968">
              <a:lnSpc>
                <a:spcPct val="90000"/>
              </a:lnSpc>
              <a:buChar char=""/>
              <a:defRPr sz="1746"/>
            </a:pPr>
            <a:r>
              <a:t>Typically written in a high-level language (C or C++)</a:t>
            </a:r>
            <a:endParaRPr sz="776"/>
          </a:p>
          <a:p>
            <a:pPr marL="332613" indent="-332613" defTabSz="886968">
              <a:lnSpc>
                <a:spcPct val="90000"/>
              </a:lnSpc>
              <a:buChar char=""/>
              <a:defRPr sz="1746"/>
            </a:pPr>
            <a:r>
              <a:t>Mostly accessed by programs via a high-level </a:t>
            </a:r>
            <a:r>
              <a:rPr b="1">
                <a:solidFill>
                  <a:srgbClr val="3366FF"/>
                </a:solidFill>
              </a:rPr>
              <a:t>Application Programming Interface </a:t>
            </a:r>
            <a:r>
              <a:rPr b="1"/>
              <a:t>(</a:t>
            </a:r>
            <a:r>
              <a:rPr b="1">
                <a:solidFill>
                  <a:srgbClr val="3366FF"/>
                </a:solidFill>
              </a:rPr>
              <a:t>API</a:t>
            </a:r>
            <a:r>
              <a:rPr b="1"/>
              <a:t>)</a:t>
            </a:r>
            <a:r>
              <a:rPr>
                <a:solidFill>
                  <a:srgbClr val="3366FF"/>
                </a:solidFill>
              </a:rPr>
              <a:t> </a:t>
            </a:r>
            <a:r>
              <a:t>rather than direct system call use</a:t>
            </a:r>
            <a:endParaRPr sz="776"/>
          </a:p>
          <a:p>
            <a:pPr marL="332613" indent="-332613" defTabSz="886968">
              <a:lnSpc>
                <a:spcPct val="90000"/>
              </a:lnSpc>
              <a:buChar char=""/>
              <a:defRPr sz="1746"/>
            </a:pPr>
            <a:r>
              <a:t>Three most common APIs are Win32 API for Windows, POSIX API for POSIX-based systems (including virtually all versions of UNIX, Linux, and Mac OS X), and Java API for the Java virtual machine (JVM)</a:t>
            </a:r>
          </a:p>
        </p:txBody>
      </p:sp>
      <p:sp>
        <p:nvSpPr>
          <p:cNvPr id="100" name="The Portable Operating System Interface (POSIX) is a family of standards specified by the IEEE Computer Society for maintaining compatibility between operating systems."/>
          <p:cNvSpPr txBox="1"/>
          <p:nvPr/>
        </p:nvSpPr>
        <p:spPr>
          <a:xfrm>
            <a:off x="1039494" y="3859215"/>
            <a:ext cx="6798312" cy="8402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defTabSz="457200">
              <a:lnSpc>
                <a:spcPct val="90000"/>
              </a:lnSpc>
            </a:lvl1pPr>
          </a:lstStyle>
          <a:p>
            <a:r>
              <a:t>The Portable Operating System Interface (POSIX) is a family of standards specified by the IEEE Computer Society for maintaining compatibility between operating systems.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42</a:t>
            </a:fld>
            <a:endParaRPr/>
          </a:p>
        </p:txBody>
      </p:sp>
      <p:sp>
        <p:nvSpPr>
          <p:cNvPr id="103" name="Example of System Calls"/>
          <p:cNvSpPr txBox="1">
            <a:spLocks noGrp="1"/>
          </p:cNvSpPr>
          <p:nvPr>
            <p:ph type="title" idx="4294967295"/>
          </p:nvPr>
        </p:nvSpPr>
        <p:spPr>
          <a:xfrm>
            <a:off x="0" y="214313"/>
            <a:ext cx="8229600" cy="576262"/>
          </a:xfrm>
          <a:prstGeom prst="rect">
            <a:avLst/>
          </a:prstGeom>
        </p:spPr>
        <p:txBody>
          <a:bodyPr>
            <a:normAutofit/>
          </a:bodyPr>
          <a:lstStyle/>
          <a:p>
            <a:r>
              <a:t>Example of System Calls</a:t>
            </a:r>
          </a:p>
        </p:txBody>
      </p:sp>
      <p:sp>
        <p:nvSpPr>
          <p:cNvPr id="104" name="System call sequence to copy the contents of one file to another file"/>
          <p:cNvSpPr txBox="1">
            <a:spLocks noGrp="1"/>
          </p:cNvSpPr>
          <p:nvPr>
            <p:ph type="body" idx="4294967295"/>
          </p:nvPr>
        </p:nvSpPr>
        <p:spPr>
          <a:xfrm>
            <a:off x="914400" y="1233488"/>
            <a:ext cx="8229600" cy="4530725"/>
          </a:xfrm>
          <a:prstGeom prst="rect">
            <a:avLst/>
          </a:prstGeom>
        </p:spPr>
        <p:txBody>
          <a:bodyPr>
            <a:normAutofit/>
          </a:bodyPr>
          <a:lstStyle>
            <a:lvl1pPr>
              <a:buChar char=""/>
            </a:lvl1pPr>
          </a:lstStyle>
          <a:p>
            <a:r>
              <a:t>System call sequence to copy the contents of one file to another file</a:t>
            </a:r>
          </a:p>
        </p:txBody>
      </p:sp>
      <p:pic>
        <p:nvPicPr>
          <p:cNvPr id="105" name="image.png" descr="image.png"/>
          <p:cNvPicPr>
            <a:picLocks noChangeAspect="1"/>
          </p:cNvPicPr>
          <p:nvPr/>
        </p:nvPicPr>
        <p:blipFill>
          <a:blip r:embed="rId2"/>
          <a:stretch>
            <a:fillRect/>
          </a:stretch>
        </p:blipFill>
        <p:spPr>
          <a:xfrm>
            <a:off x="1458916" y="1965332"/>
            <a:ext cx="5937251" cy="4017963"/>
          </a:xfrm>
          <a:prstGeom prst="rect">
            <a:avLst/>
          </a:prstGeom>
          <a:ln w="12700">
            <a:miter lim="400000"/>
          </a:ln>
        </p:spPr>
      </p:pic>
      <p:sp>
        <p:nvSpPr>
          <p:cNvPr id="106" name="Line"/>
          <p:cNvSpPr/>
          <p:nvPr/>
        </p:nvSpPr>
        <p:spPr>
          <a:xfrm>
            <a:off x="7358066" y="2022475"/>
            <a:ext cx="1" cy="420688"/>
          </a:xfrm>
          <a:prstGeom prst="line">
            <a:avLst/>
          </a:prstGeom>
          <a:ln>
            <a:solidFill>
              <a:srgbClr val="000000"/>
            </a:solidFill>
          </a:ln>
        </p:spPr>
        <p:txBody>
          <a:bodyPr lIns="45719" rIns="45719"/>
          <a:lstStyle/>
          <a:p>
            <a:endParaRPr/>
          </a:p>
        </p:txBody>
      </p:sp>
      <p:sp>
        <p:nvSpPr>
          <p:cNvPr id="107" name="Line"/>
          <p:cNvSpPr/>
          <p:nvPr/>
        </p:nvSpPr>
        <p:spPr>
          <a:xfrm>
            <a:off x="1503366" y="2012958"/>
            <a:ext cx="1" cy="430213"/>
          </a:xfrm>
          <a:prstGeom prst="line">
            <a:avLst/>
          </a:prstGeom>
          <a:ln>
            <a:solidFill>
              <a:srgbClr val="000000"/>
            </a:solidFill>
          </a:ln>
        </p:spPr>
        <p:txBody>
          <a:bodyPr lIns="45719" rIns="45719"/>
          <a:lstStyle/>
          <a:p>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43</a:t>
            </a:fld>
            <a:endParaRPr/>
          </a:p>
        </p:txBody>
      </p:sp>
      <p:sp>
        <p:nvSpPr>
          <p:cNvPr id="114" name="System Call Implementation"/>
          <p:cNvSpPr txBox="1">
            <a:spLocks noGrp="1"/>
          </p:cNvSpPr>
          <p:nvPr>
            <p:ph type="title" idx="4294967295"/>
          </p:nvPr>
        </p:nvSpPr>
        <p:spPr>
          <a:xfrm>
            <a:off x="914400" y="198438"/>
            <a:ext cx="8229600" cy="576262"/>
          </a:xfrm>
          <a:prstGeom prst="rect">
            <a:avLst/>
          </a:prstGeom>
        </p:spPr>
        <p:txBody>
          <a:bodyPr>
            <a:normAutofit/>
          </a:bodyPr>
          <a:lstStyle/>
          <a:p>
            <a:r>
              <a:t>System Call Implementation</a:t>
            </a:r>
          </a:p>
        </p:txBody>
      </p:sp>
      <p:sp>
        <p:nvSpPr>
          <p:cNvPr id="115" name="Typically, a number associated with each system call…"/>
          <p:cNvSpPr txBox="1">
            <a:spLocks noGrp="1"/>
          </p:cNvSpPr>
          <p:nvPr>
            <p:ph type="body" idx="4294967295"/>
          </p:nvPr>
        </p:nvSpPr>
        <p:spPr>
          <a:xfrm>
            <a:off x="0" y="1233488"/>
            <a:ext cx="7250113" cy="4530725"/>
          </a:xfrm>
          <a:prstGeom prst="rect">
            <a:avLst/>
          </a:prstGeom>
        </p:spPr>
        <p:txBody>
          <a:bodyPr>
            <a:normAutofit/>
          </a:bodyPr>
          <a:lstStyle/>
          <a:p>
            <a:pPr>
              <a:buChar char=""/>
            </a:pPr>
            <a:r>
              <a:t>Typically, a number associated with each system call</a:t>
            </a:r>
          </a:p>
          <a:p>
            <a:pPr lvl="1">
              <a:spcBef>
                <a:spcPts val="0"/>
              </a:spcBef>
              <a:buClr>
                <a:srgbClr val="CC6600"/>
              </a:buClr>
              <a:defRPr b="1">
                <a:solidFill>
                  <a:srgbClr val="3366FF"/>
                </a:solidFill>
              </a:defRPr>
            </a:pPr>
            <a:r>
              <a:t>System-call interface </a:t>
            </a:r>
            <a:r>
              <a:rPr b="0">
                <a:solidFill>
                  <a:srgbClr val="000000"/>
                </a:solidFill>
              </a:rPr>
              <a:t>maintains a table indexed according to these numbers</a:t>
            </a:r>
            <a:endParaRPr sz="800"/>
          </a:p>
          <a:p>
            <a:pPr>
              <a:buChar char=""/>
            </a:pPr>
            <a:r>
              <a:t>The system call interface invokes  the intended system call in OS kernel and returns status of the system call and any return values</a:t>
            </a:r>
            <a:endParaRPr sz="800"/>
          </a:p>
          <a:p>
            <a:pPr>
              <a:buChar char=""/>
            </a:pPr>
            <a:r>
              <a:t>The caller need know nothing about how the system call is implemented</a:t>
            </a:r>
          </a:p>
          <a:p>
            <a:pPr lvl="1">
              <a:spcBef>
                <a:spcPts val="0"/>
              </a:spcBef>
              <a:buClr>
                <a:srgbClr val="CC6600"/>
              </a:buClr>
            </a:pPr>
            <a:r>
              <a:t>Just needs to obey API and understand what OS will do as a result call</a:t>
            </a:r>
          </a:p>
          <a:p>
            <a:pPr lvl="1">
              <a:spcBef>
                <a:spcPts val="0"/>
              </a:spcBef>
              <a:buClr>
                <a:srgbClr val="CC6600"/>
              </a:buClr>
            </a:pPr>
            <a:r>
              <a:t>Most details of  OS interface hidden from programmer by API  </a:t>
            </a:r>
          </a:p>
          <a:p>
            <a:pPr lvl="2">
              <a:spcBef>
                <a:spcPts val="0"/>
              </a:spcBef>
              <a:buClr>
                <a:srgbClr val="009900"/>
              </a:buClr>
            </a:pPr>
            <a:r>
              <a:t>Managed by run-time support library (set of functions built into libraries included with compiler)</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44</a:t>
            </a:fld>
            <a:endParaRPr/>
          </a:p>
        </p:txBody>
      </p:sp>
      <p:sp>
        <p:nvSpPr>
          <p:cNvPr id="118" name="API – System Call – OS Relationship"/>
          <p:cNvSpPr txBox="1">
            <a:spLocks noGrp="1"/>
          </p:cNvSpPr>
          <p:nvPr>
            <p:ph type="title" idx="4294967295"/>
          </p:nvPr>
        </p:nvSpPr>
        <p:spPr>
          <a:xfrm>
            <a:off x="914400" y="182563"/>
            <a:ext cx="8229600" cy="576262"/>
          </a:xfrm>
          <a:prstGeom prst="rect">
            <a:avLst/>
          </a:prstGeom>
        </p:spPr>
        <p:txBody>
          <a:bodyPr>
            <a:normAutofit/>
          </a:bodyPr>
          <a:lstStyle/>
          <a:p>
            <a:r>
              <a:t>API – System Call – OS Relationship</a:t>
            </a:r>
          </a:p>
        </p:txBody>
      </p:sp>
      <p:pic>
        <p:nvPicPr>
          <p:cNvPr id="119" name="2" descr="2"/>
          <p:cNvPicPr>
            <a:picLocks noChangeAspect="1"/>
          </p:cNvPicPr>
          <p:nvPr/>
        </p:nvPicPr>
        <p:blipFill>
          <a:blip r:embed="rId2"/>
          <a:stretch>
            <a:fillRect/>
          </a:stretch>
        </p:blipFill>
        <p:spPr>
          <a:xfrm>
            <a:off x="968375" y="1425575"/>
            <a:ext cx="7153275" cy="43815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45</a:t>
            </a:fld>
            <a:endParaRPr/>
          </a:p>
        </p:txBody>
      </p:sp>
      <p:sp>
        <p:nvSpPr>
          <p:cNvPr id="130" name="Types of System Calls"/>
          <p:cNvSpPr txBox="1">
            <a:spLocks noGrp="1"/>
          </p:cNvSpPr>
          <p:nvPr>
            <p:ph type="title" idx="4294967295"/>
          </p:nvPr>
        </p:nvSpPr>
        <p:spPr>
          <a:xfrm>
            <a:off x="914400" y="214313"/>
            <a:ext cx="8229600" cy="576262"/>
          </a:xfrm>
          <a:prstGeom prst="rect">
            <a:avLst/>
          </a:prstGeom>
        </p:spPr>
        <p:txBody>
          <a:bodyPr>
            <a:normAutofit/>
          </a:bodyPr>
          <a:lstStyle/>
          <a:p>
            <a:r>
              <a:t>Types of System Calls</a:t>
            </a:r>
          </a:p>
        </p:txBody>
      </p:sp>
      <p:sp>
        <p:nvSpPr>
          <p:cNvPr id="131" name="Process control…"/>
          <p:cNvSpPr txBox="1">
            <a:spLocks noGrp="1"/>
          </p:cNvSpPr>
          <p:nvPr>
            <p:ph type="body" idx="4294967295"/>
          </p:nvPr>
        </p:nvSpPr>
        <p:spPr>
          <a:xfrm>
            <a:off x="914400" y="1138238"/>
            <a:ext cx="8229600" cy="4530725"/>
          </a:xfrm>
          <a:prstGeom prst="rect">
            <a:avLst/>
          </a:prstGeom>
        </p:spPr>
        <p:txBody>
          <a:bodyPr>
            <a:normAutofit/>
          </a:bodyPr>
          <a:lstStyle/>
          <a:p>
            <a:pPr>
              <a:buChar char=""/>
            </a:pPr>
            <a:r>
              <a:t>Process control</a:t>
            </a:r>
          </a:p>
          <a:p>
            <a:pPr lvl="1">
              <a:spcBef>
                <a:spcPts val="0"/>
              </a:spcBef>
              <a:buClr>
                <a:srgbClr val="CC6600"/>
              </a:buClr>
            </a:pPr>
            <a:r>
              <a:t>create process, terminate process</a:t>
            </a:r>
          </a:p>
          <a:p>
            <a:pPr lvl="1">
              <a:spcBef>
                <a:spcPts val="0"/>
              </a:spcBef>
              <a:buClr>
                <a:srgbClr val="CC6600"/>
              </a:buClr>
            </a:pPr>
            <a:r>
              <a:t>end, abort</a:t>
            </a:r>
          </a:p>
          <a:p>
            <a:pPr lvl="1">
              <a:spcBef>
                <a:spcPts val="0"/>
              </a:spcBef>
              <a:buClr>
                <a:srgbClr val="CC6600"/>
              </a:buClr>
            </a:pPr>
            <a:r>
              <a:t>load, execute</a:t>
            </a:r>
          </a:p>
          <a:p>
            <a:pPr lvl="1">
              <a:spcBef>
                <a:spcPts val="0"/>
              </a:spcBef>
              <a:buClr>
                <a:srgbClr val="CC6600"/>
              </a:buClr>
            </a:pPr>
            <a:r>
              <a:t>get process attributes, set process attributes</a:t>
            </a:r>
          </a:p>
          <a:p>
            <a:pPr lvl="1">
              <a:spcBef>
                <a:spcPts val="0"/>
              </a:spcBef>
              <a:buClr>
                <a:srgbClr val="CC6600"/>
              </a:buClr>
            </a:pPr>
            <a:r>
              <a:t>wait for time</a:t>
            </a:r>
          </a:p>
          <a:p>
            <a:pPr lvl="1">
              <a:spcBef>
                <a:spcPts val="0"/>
              </a:spcBef>
              <a:buClr>
                <a:srgbClr val="CC6600"/>
              </a:buClr>
            </a:pPr>
            <a:r>
              <a:t>wait event, signal event</a:t>
            </a:r>
          </a:p>
          <a:p>
            <a:pPr lvl="1">
              <a:spcBef>
                <a:spcPts val="0"/>
              </a:spcBef>
              <a:buClr>
                <a:srgbClr val="CC6600"/>
              </a:buClr>
            </a:pPr>
            <a:r>
              <a:t>allocate and free memory</a:t>
            </a:r>
          </a:p>
          <a:p>
            <a:pPr lvl="1">
              <a:spcBef>
                <a:spcPts val="0"/>
              </a:spcBef>
              <a:buClr>
                <a:srgbClr val="CC6600"/>
              </a:buClr>
            </a:pPr>
            <a:r>
              <a:t>Dump memory if error</a:t>
            </a:r>
          </a:p>
          <a:p>
            <a:pPr lvl="1">
              <a:spcBef>
                <a:spcPts val="0"/>
              </a:spcBef>
              <a:buClr>
                <a:srgbClr val="CC6600"/>
              </a:buClr>
              <a:defRPr b="1">
                <a:solidFill>
                  <a:srgbClr val="3366FF"/>
                </a:solidFill>
              </a:defRPr>
            </a:pPr>
            <a:r>
              <a:t>Debugger</a:t>
            </a:r>
            <a:r>
              <a:rPr b="0">
                <a:solidFill>
                  <a:srgbClr val="000000"/>
                </a:solidFill>
              </a:rPr>
              <a:t> for determining </a:t>
            </a:r>
            <a:r>
              <a:t>bugs, single step </a:t>
            </a:r>
            <a:r>
              <a:rPr b="0">
                <a:solidFill>
                  <a:srgbClr val="000000"/>
                </a:solidFill>
              </a:rPr>
              <a:t>execution</a:t>
            </a:r>
          </a:p>
          <a:p>
            <a:pPr lvl="1">
              <a:spcBef>
                <a:spcPts val="0"/>
              </a:spcBef>
              <a:buClr>
                <a:srgbClr val="CC6600"/>
              </a:buClr>
              <a:defRPr b="1">
                <a:solidFill>
                  <a:srgbClr val="3366FF"/>
                </a:solidFill>
              </a:defRPr>
            </a:pPr>
            <a:r>
              <a:t>Locks</a:t>
            </a:r>
            <a:r>
              <a:rPr b="0">
                <a:solidFill>
                  <a:srgbClr val="000000"/>
                </a:solidFill>
              </a:rPr>
              <a:t> for managing access to shared data between processes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46</a:t>
            </a:fld>
            <a:endParaRPr/>
          </a:p>
        </p:txBody>
      </p:sp>
      <p:sp>
        <p:nvSpPr>
          <p:cNvPr id="134" name="Types of System Calls"/>
          <p:cNvSpPr txBox="1">
            <a:spLocks noGrp="1"/>
          </p:cNvSpPr>
          <p:nvPr>
            <p:ph type="title" idx="4294967295"/>
          </p:nvPr>
        </p:nvSpPr>
        <p:spPr>
          <a:xfrm>
            <a:off x="0" y="198438"/>
            <a:ext cx="8229600" cy="576262"/>
          </a:xfrm>
          <a:prstGeom prst="rect">
            <a:avLst/>
          </a:prstGeom>
        </p:spPr>
        <p:txBody>
          <a:bodyPr>
            <a:normAutofit/>
          </a:bodyPr>
          <a:lstStyle/>
          <a:p>
            <a:r>
              <a:t>Types of System Calls</a:t>
            </a:r>
          </a:p>
        </p:txBody>
      </p:sp>
      <p:sp>
        <p:nvSpPr>
          <p:cNvPr id="135" name="File management…"/>
          <p:cNvSpPr txBox="1">
            <a:spLocks noGrp="1"/>
          </p:cNvSpPr>
          <p:nvPr>
            <p:ph type="body" idx="4294967295"/>
          </p:nvPr>
        </p:nvSpPr>
        <p:spPr>
          <a:xfrm>
            <a:off x="914400" y="1233488"/>
            <a:ext cx="8229600" cy="4530725"/>
          </a:xfrm>
          <a:prstGeom prst="rect">
            <a:avLst/>
          </a:prstGeom>
        </p:spPr>
        <p:txBody>
          <a:bodyPr>
            <a:normAutofit/>
          </a:bodyPr>
          <a:lstStyle/>
          <a:p>
            <a:pPr>
              <a:buChar char=""/>
            </a:pPr>
            <a:r>
              <a:rPr dirty="0"/>
              <a:t>File management</a:t>
            </a:r>
          </a:p>
          <a:p>
            <a:pPr lvl="1">
              <a:spcBef>
                <a:spcPts val="0"/>
              </a:spcBef>
              <a:buClr>
                <a:srgbClr val="CC6600"/>
              </a:buClr>
            </a:pPr>
            <a:r>
              <a:rPr dirty="0"/>
              <a:t>create file, delete file</a:t>
            </a:r>
          </a:p>
          <a:p>
            <a:pPr lvl="1">
              <a:spcBef>
                <a:spcPts val="0"/>
              </a:spcBef>
              <a:buClr>
                <a:srgbClr val="CC6600"/>
              </a:buClr>
            </a:pPr>
            <a:r>
              <a:rPr dirty="0"/>
              <a:t>open, close file</a:t>
            </a:r>
          </a:p>
          <a:p>
            <a:pPr lvl="1">
              <a:spcBef>
                <a:spcPts val="0"/>
              </a:spcBef>
              <a:buClr>
                <a:srgbClr val="CC6600"/>
              </a:buClr>
            </a:pPr>
            <a:r>
              <a:rPr dirty="0"/>
              <a:t>read, write, reposition</a:t>
            </a:r>
          </a:p>
          <a:p>
            <a:pPr lvl="1">
              <a:spcBef>
                <a:spcPts val="0"/>
              </a:spcBef>
              <a:buClr>
                <a:srgbClr val="CC6600"/>
              </a:buClr>
            </a:pPr>
            <a:r>
              <a:t>get and set file attributes</a:t>
            </a:r>
          </a:p>
          <a:p>
            <a:pPr>
              <a:buChar char=""/>
            </a:pPr>
            <a:r>
              <a:rPr dirty="0"/>
              <a:t>Device management</a:t>
            </a:r>
          </a:p>
          <a:p>
            <a:pPr lvl="1">
              <a:spcBef>
                <a:spcPts val="0"/>
              </a:spcBef>
              <a:buClr>
                <a:srgbClr val="CC6600"/>
              </a:buClr>
            </a:pPr>
            <a:r>
              <a:rPr dirty="0"/>
              <a:t>request device, release device</a:t>
            </a:r>
          </a:p>
          <a:p>
            <a:pPr lvl="1">
              <a:spcBef>
                <a:spcPts val="0"/>
              </a:spcBef>
              <a:buClr>
                <a:srgbClr val="CC6600"/>
              </a:buClr>
            </a:pPr>
            <a:r>
              <a:rPr dirty="0"/>
              <a:t>read, write, reposition</a:t>
            </a:r>
          </a:p>
          <a:p>
            <a:pPr lvl="1">
              <a:spcBef>
                <a:spcPts val="0"/>
              </a:spcBef>
              <a:buClr>
                <a:srgbClr val="CC6600"/>
              </a:buClr>
            </a:pPr>
            <a:r>
              <a:rPr dirty="0"/>
              <a:t>get device attributes, set device attributes</a:t>
            </a:r>
          </a:p>
          <a:p>
            <a:pPr lvl="1">
              <a:spcBef>
                <a:spcPts val="0"/>
              </a:spcBef>
              <a:buClr>
                <a:srgbClr val="CC6600"/>
              </a:buClr>
            </a:pPr>
            <a:r>
              <a:rPr dirty="0"/>
              <a:t>logically attach or detach devices</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47</a:t>
            </a:fld>
            <a:endParaRPr/>
          </a:p>
        </p:txBody>
      </p:sp>
      <p:sp>
        <p:nvSpPr>
          <p:cNvPr id="138" name="Types of System Calls (Cont.)"/>
          <p:cNvSpPr txBox="1">
            <a:spLocks noGrp="1"/>
          </p:cNvSpPr>
          <p:nvPr>
            <p:ph type="title" idx="4294967295"/>
          </p:nvPr>
        </p:nvSpPr>
        <p:spPr>
          <a:xfrm>
            <a:off x="914400" y="198438"/>
            <a:ext cx="8229600" cy="576262"/>
          </a:xfrm>
          <a:prstGeom prst="rect">
            <a:avLst/>
          </a:prstGeom>
        </p:spPr>
        <p:txBody>
          <a:bodyPr>
            <a:normAutofit/>
          </a:bodyPr>
          <a:lstStyle/>
          <a:p>
            <a:r>
              <a:t>Types of System Calls (Cont.)</a:t>
            </a:r>
          </a:p>
        </p:txBody>
      </p:sp>
      <p:sp>
        <p:nvSpPr>
          <p:cNvPr id="139" name="Information maintenance…"/>
          <p:cNvSpPr txBox="1">
            <a:spLocks noGrp="1"/>
          </p:cNvSpPr>
          <p:nvPr>
            <p:ph type="body" idx="4294967295"/>
          </p:nvPr>
        </p:nvSpPr>
        <p:spPr>
          <a:xfrm>
            <a:off x="0" y="1233488"/>
            <a:ext cx="7234238" cy="4530725"/>
          </a:xfrm>
          <a:prstGeom prst="rect">
            <a:avLst/>
          </a:prstGeom>
        </p:spPr>
        <p:txBody>
          <a:bodyPr>
            <a:normAutofit/>
          </a:bodyPr>
          <a:lstStyle/>
          <a:p>
            <a:pPr>
              <a:buChar char=""/>
            </a:pPr>
            <a:r>
              <a:t>Information maintenance</a:t>
            </a:r>
          </a:p>
          <a:p>
            <a:pPr lvl="1">
              <a:spcBef>
                <a:spcPts val="0"/>
              </a:spcBef>
              <a:buClr>
                <a:srgbClr val="CC6600"/>
              </a:buClr>
            </a:pPr>
            <a:r>
              <a:t>get time or date, set time or date</a:t>
            </a:r>
          </a:p>
          <a:p>
            <a:pPr lvl="1">
              <a:spcBef>
                <a:spcPts val="0"/>
              </a:spcBef>
              <a:buClr>
                <a:srgbClr val="CC6600"/>
              </a:buClr>
            </a:pPr>
            <a:r>
              <a:t>get system data, set system data</a:t>
            </a:r>
          </a:p>
          <a:p>
            <a:pPr lvl="1">
              <a:spcBef>
                <a:spcPts val="0"/>
              </a:spcBef>
              <a:buClr>
                <a:srgbClr val="CC6600"/>
              </a:buClr>
            </a:pPr>
            <a:r>
              <a:t>get and set process, file, or device attributes</a:t>
            </a:r>
          </a:p>
          <a:p>
            <a:pPr>
              <a:buChar char=""/>
            </a:pPr>
            <a:r>
              <a:t>Communications</a:t>
            </a:r>
          </a:p>
          <a:p>
            <a:pPr lvl="1">
              <a:spcBef>
                <a:spcPts val="0"/>
              </a:spcBef>
              <a:buClr>
                <a:srgbClr val="CC6600"/>
              </a:buClr>
            </a:pPr>
            <a:r>
              <a:t>create, delete communication connection</a:t>
            </a:r>
          </a:p>
          <a:p>
            <a:pPr lvl="1">
              <a:spcBef>
                <a:spcPts val="0"/>
              </a:spcBef>
              <a:buClr>
                <a:srgbClr val="CC6600"/>
              </a:buClr>
            </a:pPr>
            <a:r>
              <a:t>send, receive messages if </a:t>
            </a:r>
            <a:r>
              <a:rPr b="1">
                <a:solidFill>
                  <a:srgbClr val="3366FF"/>
                </a:solidFill>
              </a:rPr>
              <a:t>message passing model </a:t>
            </a:r>
            <a:r>
              <a:t>to </a:t>
            </a:r>
            <a:r>
              <a:rPr b="1">
                <a:solidFill>
                  <a:srgbClr val="3366FF"/>
                </a:solidFill>
              </a:rPr>
              <a:t>host name</a:t>
            </a:r>
            <a:r>
              <a:t> or </a:t>
            </a:r>
            <a:r>
              <a:rPr b="1">
                <a:solidFill>
                  <a:srgbClr val="3366FF"/>
                </a:solidFill>
              </a:rPr>
              <a:t>process name</a:t>
            </a:r>
          </a:p>
          <a:p>
            <a:pPr lvl="2">
              <a:spcBef>
                <a:spcPts val="0"/>
              </a:spcBef>
              <a:buClr>
                <a:srgbClr val="009900"/>
              </a:buClr>
            </a:pPr>
            <a:r>
              <a:t>From</a:t>
            </a:r>
            <a:r>
              <a:rPr b="1">
                <a:solidFill>
                  <a:srgbClr val="3366FF"/>
                </a:solidFill>
              </a:rPr>
              <a:t> client </a:t>
            </a:r>
            <a:r>
              <a:t>to</a:t>
            </a:r>
            <a:r>
              <a:rPr b="1">
                <a:solidFill>
                  <a:srgbClr val="3366FF"/>
                </a:solidFill>
              </a:rPr>
              <a:t> server</a:t>
            </a:r>
          </a:p>
          <a:p>
            <a:pPr lvl="1">
              <a:spcBef>
                <a:spcPts val="0"/>
              </a:spcBef>
              <a:buClr>
                <a:srgbClr val="CC6600"/>
              </a:buClr>
              <a:defRPr b="1">
                <a:solidFill>
                  <a:srgbClr val="3366FF"/>
                </a:solidFill>
              </a:defRPr>
            </a:pPr>
            <a:r>
              <a:t>Shared-memory model </a:t>
            </a:r>
            <a:r>
              <a:rPr b="0">
                <a:solidFill>
                  <a:srgbClr val="000000"/>
                </a:solidFill>
              </a:rPr>
              <a:t>create and gain access to memory regions</a:t>
            </a:r>
          </a:p>
          <a:p>
            <a:pPr lvl="1">
              <a:spcBef>
                <a:spcPts val="0"/>
              </a:spcBef>
              <a:buClr>
                <a:srgbClr val="CC6600"/>
              </a:buClr>
            </a:pPr>
            <a:r>
              <a:t>transfer status information</a:t>
            </a:r>
          </a:p>
          <a:p>
            <a:pPr lvl="1">
              <a:spcBef>
                <a:spcPts val="0"/>
              </a:spcBef>
              <a:buClr>
                <a:srgbClr val="CC6600"/>
              </a:buClr>
            </a:pPr>
            <a:r>
              <a:t>attach and detach remote devices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48</a:t>
            </a:fld>
            <a:endParaRPr/>
          </a:p>
        </p:txBody>
      </p:sp>
      <p:sp>
        <p:nvSpPr>
          <p:cNvPr id="142" name="Types of System Calls (Cont.)"/>
          <p:cNvSpPr txBox="1">
            <a:spLocks noGrp="1"/>
          </p:cNvSpPr>
          <p:nvPr>
            <p:ph type="title" idx="4294967295"/>
          </p:nvPr>
        </p:nvSpPr>
        <p:spPr>
          <a:xfrm>
            <a:off x="914400" y="198438"/>
            <a:ext cx="8229600" cy="576262"/>
          </a:xfrm>
          <a:prstGeom prst="rect">
            <a:avLst/>
          </a:prstGeom>
        </p:spPr>
        <p:txBody>
          <a:bodyPr>
            <a:normAutofit/>
          </a:bodyPr>
          <a:lstStyle/>
          <a:p>
            <a:r>
              <a:t>Types of System Calls (Cont.)</a:t>
            </a:r>
          </a:p>
        </p:txBody>
      </p:sp>
      <p:sp>
        <p:nvSpPr>
          <p:cNvPr id="143" name="Protection…"/>
          <p:cNvSpPr txBox="1">
            <a:spLocks noGrp="1"/>
          </p:cNvSpPr>
          <p:nvPr>
            <p:ph type="body" idx="4294967295"/>
          </p:nvPr>
        </p:nvSpPr>
        <p:spPr>
          <a:xfrm>
            <a:off x="914400" y="1233488"/>
            <a:ext cx="8229600" cy="4530725"/>
          </a:xfrm>
          <a:prstGeom prst="rect">
            <a:avLst/>
          </a:prstGeom>
        </p:spPr>
        <p:txBody>
          <a:bodyPr>
            <a:normAutofit/>
          </a:bodyPr>
          <a:lstStyle/>
          <a:p>
            <a:pPr>
              <a:buChar char=""/>
            </a:pPr>
            <a:r>
              <a:t>Protection</a:t>
            </a:r>
          </a:p>
          <a:p>
            <a:pPr lvl="1">
              <a:spcBef>
                <a:spcPts val="0"/>
              </a:spcBef>
              <a:buClr>
                <a:srgbClr val="CC6600"/>
              </a:buClr>
            </a:pPr>
            <a:r>
              <a:t>Control access to resources</a:t>
            </a:r>
          </a:p>
          <a:p>
            <a:pPr lvl="1">
              <a:spcBef>
                <a:spcPts val="0"/>
              </a:spcBef>
              <a:buClr>
                <a:srgbClr val="CC6600"/>
              </a:buClr>
            </a:pPr>
            <a:r>
              <a:t>Get and set permissions</a:t>
            </a:r>
          </a:p>
          <a:p>
            <a:pPr lvl="1">
              <a:spcBef>
                <a:spcPts val="0"/>
              </a:spcBef>
              <a:buClr>
                <a:srgbClr val="CC6600"/>
              </a:buClr>
            </a:pPr>
            <a:r>
              <a:t>Allow and deny user access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49</a:t>
            </a:fld>
            <a:endParaRPr/>
          </a:p>
        </p:txBody>
      </p:sp>
      <p:sp>
        <p:nvSpPr>
          <p:cNvPr id="194" name="Operating System Structure"/>
          <p:cNvSpPr txBox="1">
            <a:spLocks noGrp="1"/>
          </p:cNvSpPr>
          <p:nvPr>
            <p:ph type="title" idx="4294967295"/>
          </p:nvPr>
        </p:nvSpPr>
        <p:spPr>
          <a:xfrm>
            <a:off x="0" y="182563"/>
            <a:ext cx="8229600" cy="576262"/>
          </a:xfrm>
          <a:prstGeom prst="rect">
            <a:avLst/>
          </a:prstGeom>
        </p:spPr>
        <p:txBody>
          <a:bodyPr>
            <a:normAutofit/>
          </a:bodyPr>
          <a:lstStyle/>
          <a:p>
            <a:r>
              <a:t>Operating System Structure</a:t>
            </a:r>
          </a:p>
        </p:txBody>
      </p:sp>
      <p:sp>
        <p:nvSpPr>
          <p:cNvPr id="195" name="General-purpose OS is very large program…"/>
          <p:cNvSpPr txBox="1">
            <a:spLocks noGrp="1"/>
          </p:cNvSpPr>
          <p:nvPr>
            <p:ph type="body" idx="4294967295"/>
          </p:nvPr>
        </p:nvSpPr>
        <p:spPr>
          <a:xfrm>
            <a:off x="0" y="1092200"/>
            <a:ext cx="6918325" cy="4530725"/>
          </a:xfrm>
          <a:prstGeom prst="rect">
            <a:avLst/>
          </a:prstGeom>
        </p:spPr>
        <p:txBody>
          <a:bodyPr>
            <a:normAutofit/>
          </a:bodyPr>
          <a:lstStyle/>
          <a:p>
            <a:pPr>
              <a:buChar char=""/>
            </a:pPr>
            <a:r>
              <a:t>General-purpose OS is very large program</a:t>
            </a:r>
          </a:p>
          <a:p>
            <a:pPr>
              <a:buChar char=""/>
            </a:pPr>
            <a:r>
              <a:t>Various ways to structure ones</a:t>
            </a:r>
          </a:p>
          <a:p>
            <a:pPr lvl="1">
              <a:spcBef>
                <a:spcPts val="0"/>
              </a:spcBef>
              <a:buClr>
                <a:srgbClr val="CC6600"/>
              </a:buClr>
            </a:pPr>
            <a:r>
              <a:t>Simple structure – MS-DOS</a:t>
            </a:r>
          </a:p>
          <a:p>
            <a:pPr lvl="1">
              <a:spcBef>
                <a:spcPts val="0"/>
              </a:spcBef>
              <a:buClr>
                <a:srgbClr val="CC6600"/>
              </a:buClr>
            </a:pPr>
            <a:r>
              <a:t>More complex -- UNIX</a:t>
            </a:r>
          </a:p>
          <a:p>
            <a:pPr lvl="1">
              <a:spcBef>
                <a:spcPts val="0"/>
              </a:spcBef>
              <a:buClr>
                <a:srgbClr val="CC6600"/>
              </a:buClr>
            </a:pPr>
            <a:r>
              <a:t>Layered – an abstrcation</a:t>
            </a:r>
          </a:p>
          <a:p>
            <a:pPr lvl="1">
              <a:spcBef>
                <a:spcPts val="0"/>
              </a:spcBef>
              <a:buClr>
                <a:srgbClr val="CC6600"/>
              </a:buClr>
            </a:pPr>
            <a:r>
              <a:t>Microkernel -Mach</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a:xfrm>
            <a:off x="914400" y="1233488"/>
            <a:ext cx="8229600" cy="4530725"/>
          </a:xfrm>
        </p:spPr>
        <p:txBody>
          <a:bodyPr/>
          <a:lstStyle/>
          <a:p>
            <a:r>
              <a:rPr lang="en-US" altLang="en-US" dirty="0"/>
              <a:t>What Operating Systems Do</a:t>
            </a:r>
          </a:p>
          <a:p>
            <a:r>
              <a:rPr lang="en-US" altLang="en-US" dirty="0"/>
              <a:t>Goals of an operating system</a:t>
            </a:r>
          </a:p>
          <a:p>
            <a:r>
              <a:rPr lang="en-US" altLang="en-US" dirty="0"/>
              <a:t>Operation of an </a:t>
            </a:r>
            <a:r>
              <a:rPr lang="en-US" altLang="en-US" dirty="0" err="1"/>
              <a:t>os</a:t>
            </a:r>
            <a:r>
              <a:rPr lang="en-US" altLang="en-US" dirty="0"/>
              <a:t> </a:t>
            </a:r>
          </a:p>
          <a:p>
            <a:r>
              <a:rPr lang="en-US" altLang="en-US" dirty="0"/>
              <a:t>Resource allocation and related functions. </a:t>
            </a:r>
          </a:p>
          <a:p>
            <a:r>
              <a:rPr lang="en-US" altLang="en-US" dirty="0"/>
              <a:t>Classes of an operating system. </a:t>
            </a:r>
          </a:p>
          <a:p>
            <a:r>
              <a:rPr lang="en-US" altLang="en-US" dirty="0"/>
              <a:t>Operating System Services . </a:t>
            </a:r>
          </a:p>
          <a:p>
            <a:r>
              <a:rPr lang="en-US" altLang="en-US" dirty="0"/>
              <a:t>System Calls and Types. </a:t>
            </a:r>
          </a:p>
          <a:p>
            <a:r>
              <a:rPr lang="en-US" altLang="en-US" dirty="0"/>
              <a:t>Operating system Structure – Simple , Layered, Microkernels, Modules and Hybrid systems. </a:t>
            </a:r>
          </a:p>
          <a:p>
            <a:pPr>
              <a:buFont typeface="Monotype Sorts" pitchFamily="-84" charset="2"/>
              <a:buNone/>
            </a:pPr>
            <a:endParaRPr lang="en-US" altLang="en-US" dirty="0"/>
          </a:p>
          <a:p>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50</a:t>
            </a:fld>
            <a:endParaRPr/>
          </a:p>
        </p:txBody>
      </p:sp>
      <p:sp>
        <p:nvSpPr>
          <p:cNvPr id="198" name="Simple Structure  -- MS-DOS"/>
          <p:cNvSpPr txBox="1">
            <a:spLocks noGrp="1"/>
          </p:cNvSpPr>
          <p:nvPr>
            <p:ph type="title" idx="4294967295"/>
          </p:nvPr>
        </p:nvSpPr>
        <p:spPr>
          <a:xfrm>
            <a:off x="0" y="182563"/>
            <a:ext cx="8229600" cy="576262"/>
          </a:xfrm>
          <a:prstGeom prst="rect">
            <a:avLst/>
          </a:prstGeom>
        </p:spPr>
        <p:txBody>
          <a:bodyPr>
            <a:normAutofit/>
          </a:bodyPr>
          <a:lstStyle/>
          <a:p>
            <a:r>
              <a:t>Simple Structure  -- MS-DOS</a:t>
            </a:r>
          </a:p>
        </p:txBody>
      </p:sp>
      <p:sp>
        <p:nvSpPr>
          <p:cNvPr id="199" name="MS-DOS – written to provide the most functionality in the least space…"/>
          <p:cNvSpPr txBox="1">
            <a:spLocks noGrp="1"/>
          </p:cNvSpPr>
          <p:nvPr>
            <p:ph type="body" sz="half" idx="4294967295"/>
          </p:nvPr>
        </p:nvSpPr>
        <p:spPr>
          <a:xfrm>
            <a:off x="0" y="1233488"/>
            <a:ext cx="3960813" cy="4530725"/>
          </a:xfrm>
          <a:prstGeom prst="rect">
            <a:avLst/>
          </a:prstGeom>
        </p:spPr>
        <p:txBody>
          <a:bodyPr>
            <a:normAutofit/>
          </a:bodyPr>
          <a:lstStyle/>
          <a:p>
            <a:pPr>
              <a:buChar char=""/>
            </a:pPr>
            <a:r>
              <a:t>MS-DOS – written to provide the most functionality in the least space</a:t>
            </a:r>
          </a:p>
          <a:p>
            <a:pPr lvl="1">
              <a:spcBef>
                <a:spcPts val="0"/>
              </a:spcBef>
              <a:buClr>
                <a:srgbClr val="CC6600"/>
              </a:buClr>
            </a:pPr>
            <a:r>
              <a:t>Not divided into modules</a:t>
            </a:r>
          </a:p>
          <a:p>
            <a:pPr lvl="1">
              <a:spcBef>
                <a:spcPts val="0"/>
              </a:spcBef>
              <a:buClr>
                <a:srgbClr val="CC6600"/>
              </a:buClr>
            </a:pPr>
            <a:r>
              <a:t>Although MS-DOS has some structure, its interfaces and levels of functionality are not well separated</a:t>
            </a:r>
          </a:p>
        </p:txBody>
      </p:sp>
      <p:pic>
        <p:nvPicPr>
          <p:cNvPr id="200" name="2" descr="2"/>
          <p:cNvPicPr>
            <a:picLocks noChangeAspect="1"/>
          </p:cNvPicPr>
          <p:nvPr/>
        </p:nvPicPr>
        <p:blipFill>
          <a:blip r:embed="rId2"/>
          <a:stretch>
            <a:fillRect/>
          </a:stretch>
        </p:blipFill>
        <p:spPr>
          <a:xfrm>
            <a:off x="4956175" y="1712919"/>
            <a:ext cx="3570288" cy="3433763"/>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51</a:t>
            </a:fld>
            <a:endParaRPr/>
          </a:p>
        </p:txBody>
      </p:sp>
      <p:sp>
        <p:nvSpPr>
          <p:cNvPr id="203" name="Non Simple Structure  -- UNIX"/>
          <p:cNvSpPr txBox="1">
            <a:spLocks noGrp="1"/>
          </p:cNvSpPr>
          <p:nvPr>
            <p:ph type="title" idx="4294967295"/>
          </p:nvPr>
        </p:nvSpPr>
        <p:spPr>
          <a:xfrm>
            <a:off x="2370138" y="255588"/>
            <a:ext cx="6773862" cy="457200"/>
          </a:xfrm>
          <a:prstGeom prst="rect">
            <a:avLst/>
          </a:prstGeom>
        </p:spPr>
        <p:txBody>
          <a:bodyPr>
            <a:normAutofit/>
          </a:bodyPr>
          <a:lstStyle>
            <a:lvl1pPr defTabSz="740663">
              <a:defRPr sz="2592"/>
            </a:lvl1pPr>
          </a:lstStyle>
          <a:p>
            <a:r>
              <a:t>Non Simple Structure  -- UNIX</a:t>
            </a:r>
          </a:p>
        </p:txBody>
      </p:sp>
      <p:sp>
        <p:nvSpPr>
          <p:cNvPr id="204" name="UNIX – limited by hardware functionality, the original UNIX operating system had limited structuring.  The UNIX OS consists of two separable parts…"/>
          <p:cNvSpPr txBox="1">
            <a:spLocks noGrp="1"/>
          </p:cNvSpPr>
          <p:nvPr>
            <p:ph type="body" idx="4294967295"/>
          </p:nvPr>
        </p:nvSpPr>
        <p:spPr>
          <a:xfrm>
            <a:off x="0" y="1155700"/>
            <a:ext cx="6932613" cy="4073525"/>
          </a:xfrm>
          <a:prstGeom prst="rect">
            <a:avLst/>
          </a:prstGeom>
        </p:spPr>
        <p:txBody>
          <a:bodyPr>
            <a:normAutofit/>
          </a:bodyPr>
          <a:lstStyle/>
          <a:p>
            <a:pPr>
              <a:buSzTx/>
              <a:buFont typeface="Monotype Sorts"/>
              <a:buNone/>
            </a:pPr>
            <a:r>
              <a:t>      UNIX – limited by hardware functionality, the original UNIX operating system had limited structuring.  The UNIX OS consists of two separable parts</a:t>
            </a:r>
          </a:p>
          <a:p>
            <a:pPr lvl="1">
              <a:spcBef>
                <a:spcPts val="0"/>
              </a:spcBef>
              <a:buClr>
                <a:srgbClr val="CC6600"/>
              </a:buClr>
            </a:pPr>
            <a:r>
              <a:t>Systems programs</a:t>
            </a:r>
          </a:p>
          <a:p>
            <a:pPr lvl="1">
              <a:spcBef>
                <a:spcPts val="0"/>
              </a:spcBef>
              <a:buClr>
                <a:srgbClr val="CC6600"/>
              </a:buClr>
            </a:pPr>
            <a:r>
              <a:t>The kernel</a:t>
            </a:r>
          </a:p>
          <a:p>
            <a:pPr lvl="2">
              <a:spcBef>
                <a:spcPts val="0"/>
              </a:spcBef>
              <a:buClr>
                <a:srgbClr val="009900"/>
              </a:buClr>
            </a:pPr>
            <a:r>
              <a:t>Consists of everything below the system-call interface and above the physical hardware</a:t>
            </a:r>
          </a:p>
          <a:p>
            <a:pPr lvl="2">
              <a:spcBef>
                <a:spcPts val="0"/>
              </a:spcBef>
              <a:buClr>
                <a:srgbClr val="009900"/>
              </a:buClr>
            </a:pPr>
            <a:r>
              <a:t>Provides the file system, CPU scheduling, memory management, and other operating-system functions; a large number of functions for one level</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52</a:t>
            </a:fld>
            <a:endParaRPr/>
          </a:p>
        </p:txBody>
      </p:sp>
      <p:sp>
        <p:nvSpPr>
          <p:cNvPr id="207" name="Traditional UNIX System Structure"/>
          <p:cNvSpPr txBox="1">
            <a:spLocks noGrp="1"/>
          </p:cNvSpPr>
          <p:nvPr>
            <p:ph type="title" idx="4294967295"/>
          </p:nvPr>
        </p:nvSpPr>
        <p:spPr>
          <a:xfrm>
            <a:off x="914400" y="150813"/>
            <a:ext cx="8229600" cy="576262"/>
          </a:xfrm>
          <a:prstGeom prst="rect">
            <a:avLst/>
          </a:prstGeom>
        </p:spPr>
        <p:txBody>
          <a:bodyPr>
            <a:normAutofit/>
          </a:bodyPr>
          <a:lstStyle/>
          <a:p>
            <a:r>
              <a:t>Traditional UNIX System Structure</a:t>
            </a:r>
          </a:p>
        </p:txBody>
      </p:sp>
      <p:pic>
        <p:nvPicPr>
          <p:cNvPr id="208" name="image.png" descr="image.png"/>
          <p:cNvPicPr>
            <a:picLocks noChangeAspect="1"/>
          </p:cNvPicPr>
          <p:nvPr/>
        </p:nvPicPr>
        <p:blipFill>
          <a:blip r:embed="rId2"/>
          <a:stretch>
            <a:fillRect/>
          </a:stretch>
        </p:blipFill>
        <p:spPr>
          <a:xfrm>
            <a:off x="942975" y="1635125"/>
            <a:ext cx="6923088" cy="4206875"/>
          </a:xfrm>
          <a:prstGeom prst="rect">
            <a:avLst/>
          </a:prstGeom>
          <a:ln w="12700">
            <a:miter lim="400000"/>
          </a:ln>
        </p:spPr>
      </p:pic>
      <p:sp>
        <p:nvSpPr>
          <p:cNvPr id="209" name="Beyond simple but not fully layered"/>
          <p:cNvSpPr txBox="1"/>
          <p:nvPr/>
        </p:nvSpPr>
        <p:spPr>
          <a:xfrm>
            <a:off x="1271273" y="1096970"/>
            <a:ext cx="6896737" cy="370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Beyond simple but not fully layered</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53</a:t>
            </a:fld>
            <a:endParaRPr/>
          </a:p>
        </p:txBody>
      </p:sp>
      <p:sp>
        <p:nvSpPr>
          <p:cNvPr id="212" name="Layered Approach"/>
          <p:cNvSpPr txBox="1">
            <a:spLocks noGrp="1"/>
          </p:cNvSpPr>
          <p:nvPr>
            <p:ph type="title" idx="4294967295"/>
          </p:nvPr>
        </p:nvSpPr>
        <p:spPr>
          <a:xfrm>
            <a:off x="0" y="198438"/>
            <a:ext cx="8229600" cy="576262"/>
          </a:xfrm>
          <a:prstGeom prst="rect">
            <a:avLst/>
          </a:prstGeom>
        </p:spPr>
        <p:txBody>
          <a:bodyPr>
            <a:normAutofit/>
          </a:bodyPr>
          <a:lstStyle/>
          <a:p>
            <a:r>
              <a:t>Layered Approach</a:t>
            </a:r>
          </a:p>
        </p:txBody>
      </p:sp>
      <p:sp>
        <p:nvSpPr>
          <p:cNvPr id="213" name="The operating system is divided into a number of layers (levels), each built on top of lower layers.  The bottom layer (layer 0), is the hardware; the highest (layer N) is the user interface.…"/>
          <p:cNvSpPr txBox="1">
            <a:spLocks noGrp="1"/>
          </p:cNvSpPr>
          <p:nvPr>
            <p:ph type="body" sz="half" idx="4294967295"/>
          </p:nvPr>
        </p:nvSpPr>
        <p:spPr>
          <a:xfrm>
            <a:off x="0" y="1233488"/>
            <a:ext cx="3749675" cy="4530725"/>
          </a:xfrm>
          <a:prstGeom prst="rect">
            <a:avLst/>
          </a:prstGeom>
        </p:spPr>
        <p:txBody>
          <a:bodyPr>
            <a:normAutofit/>
          </a:bodyPr>
          <a:lstStyle/>
          <a:p>
            <a:pPr>
              <a:buChar char=""/>
            </a:pPr>
            <a:r>
              <a:t>The operating system is divided into a number of layers (levels), each built on top of lower layers.  The bottom layer (layer 0), is the hardware; the highest (layer N) is the user interface.</a:t>
            </a:r>
          </a:p>
          <a:p>
            <a:pPr>
              <a:buChar char=""/>
            </a:pPr>
            <a:r>
              <a:t>With modularity, layers are selected such that each uses functions (operations) and services of only lower-level layers</a:t>
            </a:r>
          </a:p>
        </p:txBody>
      </p:sp>
      <p:pic>
        <p:nvPicPr>
          <p:cNvPr id="214" name="image.png" descr="image.png"/>
          <p:cNvPicPr>
            <a:picLocks noChangeAspect="1"/>
          </p:cNvPicPr>
          <p:nvPr/>
        </p:nvPicPr>
        <p:blipFill>
          <a:blip r:embed="rId2"/>
          <a:stretch>
            <a:fillRect/>
          </a:stretch>
        </p:blipFill>
        <p:spPr>
          <a:xfrm>
            <a:off x="5013326" y="1393833"/>
            <a:ext cx="3629025" cy="3609975"/>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54</a:t>
            </a:fld>
            <a:endParaRPr/>
          </a:p>
        </p:txBody>
      </p:sp>
      <p:sp>
        <p:nvSpPr>
          <p:cNvPr id="217" name="Microkernel System Structure"/>
          <p:cNvSpPr txBox="1">
            <a:spLocks noGrp="1"/>
          </p:cNvSpPr>
          <p:nvPr>
            <p:ph type="title" idx="4294967295"/>
          </p:nvPr>
        </p:nvSpPr>
        <p:spPr>
          <a:xfrm>
            <a:off x="914400" y="198438"/>
            <a:ext cx="8229600" cy="576262"/>
          </a:xfrm>
          <a:prstGeom prst="rect">
            <a:avLst/>
          </a:prstGeom>
        </p:spPr>
        <p:txBody>
          <a:bodyPr>
            <a:normAutofit/>
          </a:bodyPr>
          <a:lstStyle/>
          <a:p>
            <a:r>
              <a:t>Microkernel System Structure </a:t>
            </a:r>
          </a:p>
        </p:txBody>
      </p:sp>
      <p:sp>
        <p:nvSpPr>
          <p:cNvPr id="218" name="Moves as much from the kernel into user space…"/>
          <p:cNvSpPr txBox="1">
            <a:spLocks noGrp="1"/>
          </p:cNvSpPr>
          <p:nvPr>
            <p:ph type="body" idx="4294967295"/>
          </p:nvPr>
        </p:nvSpPr>
        <p:spPr>
          <a:xfrm>
            <a:off x="0" y="1108075"/>
            <a:ext cx="6934200" cy="4921250"/>
          </a:xfrm>
          <a:prstGeom prst="rect">
            <a:avLst/>
          </a:prstGeom>
        </p:spPr>
        <p:txBody>
          <a:bodyPr>
            <a:normAutofit/>
          </a:bodyPr>
          <a:lstStyle/>
          <a:p>
            <a:pPr>
              <a:buChar char=""/>
            </a:pPr>
            <a:r>
              <a:t>Moves as much from the kernel into user space</a:t>
            </a:r>
          </a:p>
          <a:p>
            <a:pPr>
              <a:buChar char=""/>
              <a:defRPr b="1">
                <a:solidFill>
                  <a:srgbClr val="3366FF"/>
                </a:solidFill>
              </a:defRPr>
            </a:pPr>
            <a:r>
              <a:t>Mach </a:t>
            </a:r>
            <a:r>
              <a:rPr b="0">
                <a:solidFill>
                  <a:srgbClr val="000000"/>
                </a:solidFill>
              </a:rPr>
              <a:t>example of </a:t>
            </a:r>
            <a:r>
              <a:t>microkernel</a:t>
            </a:r>
          </a:p>
          <a:p>
            <a:pPr lvl="1">
              <a:spcBef>
                <a:spcPts val="0"/>
              </a:spcBef>
              <a:buClr>
                <a:srgbClr val="CC6600"/>
              </a:buClr>
            </a:pPr>
            <a:r>
              <a:t>Mac OS X kernel (</a:t>
            </a:r>
            <a:r>
              <a:rPr b="1">
                <a:solidFill>
                  <a:srgbClr val="3366FF"/>
                </a:solidFill>
              </a:rPr>
              <a:t>Darwin</a:t>
            </a:r>
            <a:r>
              <a:t>) partly based on Mach</a:t>
            </a:r>
            <a:endParaRPr sz="800"/>
          </a:p>
          <a:p>
            <a:pPr>
              <a:buChar char=""/>
            </a:pPr>
            <a:r>
              <a:t>Communication takes place between user modules using </a:t>
            </a:r>
            <a:r>
              <a:rPr b="1">
                <a:solidFill>
                  <a:srgbClr val="3366FF"/>
                </a:solidFill>
              </a:rPr>
              <a:t>message passing</a:t>
            </a:r>
            <a:endParaRPr sz="800"/>
          </a:p>
          <a:p>
            <a:pPr>
              <a:buChar char=""/>
            </a:pPr>
            <a:r>
              <a:t>Benefits:</a:t>
            </a:r>
          </a:p>
          <a:p>
            <a:pPr lvl="1">
              <a:spcBef>
                <a:spcPts val="0"/>
              </a:spcBef>
              <a:buClr>
                <a:srgbClr val="CC6600"/>
              </a:buClr>
            </a:pPr>
            <a:r>
              <a:t>Easier to extend a microkernel</a:t>
            </a:r>
          </a:p>
          <a:p>
            <a:pPr lvl="1">
              <a:spcBef>
                <a:spcPts val="0"/>
              </a:spcBef>
              <a:buClr>
                <a:srgbClr val="CC6600"/>
              </a:buClr>
            </a:pPr>
            <a:r>
              <a:t>Easier to port the operating system to new architectures</a:t>
            </a:r>
          </a:p>
          <a:p>
            <a:pPr lvl="1">
              <a:spcBef>
                <a:spcPts val="0"/>
              </a:spcBef>
              <a:buClr>
                <a:srgbClr val="CC6600"/>
              </a:buClr>
            </a:pPr>
            <a:r>
              <a:t>More reliable (less code is running in kernel mode)</a:t>
            </a:r>
          </a:p>
          <a:p>
            <a:pPr lvl="1">
              <a:spcBef>
                <a:spcPts val="0"/>
              </a:spcBef>
              <a:buClr>
                <a:srgbClr val="CC6600"/>
              </a:buClr>
            </a:pPr>
            <a:r>
              <a:t>More secure</a:t>
            </a:r>
            <a:endParaRPr sz="800"/>
          </a:p>
          <a:p>
            <a:pPr>
              <a:buChar char=""/>
            </a:pPr>
            <a:r>
              <a:t>Detriments:</a:t>
            </a:r>
          </a:p>
          <a:p>
            <a:pPr lvl="1">
              <a:spcBef>
                <a:spcPts val="0"/>
              </a:spcBef>
              <a:buClr>
                <a:srgbClr val="CC6600"/>
              </a:buClr>
            </a:pPr>
            <a:r>
              <a:t>Performance overhead of user space to kernel space communication</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55</a:t>
            </a:fld>
            <a:endParaRPr/>
          </a:p>
        </p:txBody>
      </p:sp>
      <p:sp>
        <p:nvSpPr>
          <p:cNvPr id="221" name="Microkernel System Structure"/>
          <p:cNvSpPr txBox="1">
            <a:spLocks noGrp="1"/>
          </p:cNvSpPr>
          <p:nvPr>
            <p:ph type="title" idx="4294967295"/>
          </p:nvPr>
        </p:nvSpPr>
        <p:spPr>
          <a:xfrm>
            <a:off x="914400" y="214313"/>
            <a:ext cx="8229600" cy="576262"/>
          </a:xfrm>
          <a:prstGeom prst="rect">
            <a:avLst/>
          </a:prstGeom>
        </p:spPr>
        <p:txBody>
          <a:bodyPr>
            <a:normAutofit/>
          </a:bodyPr>
          <a:lstStyle/>
          <a:p>
            <a:r>
              <a:t>Microkernel System Structure </a:t>
            </a:r>
          </a:p>
        </p:txBody>
      </p:sp>
      <p:pic>
        <p:nvPicPr>
          <p:cNvPr id="222" name="2_14.pdf" descr="2_14.pdf"/>
          <p:cNvPicPr>
            <a:picLocks noChangeAspect="1"/>
          </p:cNvPicPr>
          <p:nvPr/>
        </p:nvPicPr>
        <p:blipFill>
          <a:blip r:embed="rId2"/>
          <a:stretch>
            <a:fillRect/>
          </a:stretch>
        </p:blipFill>
        <p:spPr>
          <a:xfrm>
            <a:off x="1166813" y="1282700"/>
            <a:ext cx="7427913" cy="3594100"/>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56</a:t>
            </a:fld>
            <a:endParaRPr/>
          </a:p>
        </p:txBody>
      </p:sp>
      <p:sp>
        <p:nvSpPr>
          <p:cNvPr id="225" name="Modules"/>
          <p:cNvSpPr txBox="1">
            <a:spLocks noGrp="1"/>
          </p:cNvSpPr>
          <p:nvPr>
            <p:ph type="title" idx="4294967295"/>
          </p:nvPr>
        </p:nvSpPr>
        <p:spPr>
          <a:xfrm>
            <a:off x="0" y="277813"/>
            <a:ext cx="8229600" cy="576262"/>
          </a:xfrm>
          <a:prstGeom prst="rect">
            <a:avLst/>
          </a:prstGeom>
        </p:spPr>
        <p:txBody>
          <a:bodyPr>
            <a:normAutofit/>
          </a:bodyPr>
          <a:lstStyle/>
          <a:p>
            <a:r>
              <a:t>Modules</a:t>
            </a:r>
          </a:p>
        </p:txBody>
      </p:sp>
      <p:sp>
        <p:nvSpPr>
          <p:cNvPr id="226" name="Many modern operating systems implement loadable kernel modules…"/>
          <p:cNvSpPr txBox="1">
            <a:spLocks noGrp="1"/>
          </p:cNvSpPr>
          <p:nvPr>
            <p:ph type="body" idx="4294967295"/>
          </p:nvPr>
        </p:nvSpPr>
        <p:spPr>
          <a:xfrm>
            <a:off x="0" y="1233488"/>
            <a:ext cx="6997700" cy="4530725"/>
          </a:xfrm>
          <a:prstGeom prst="rect">
            <a:avLst/>
          </a:prstGeom>
        </p:spPr>
        <p:txBody>
          <a:bodyPr>
            <a:normAutofit/>
          </a:bodyPr>
          <a:lstStyle/>
          <a:p>
            <a:pPr>
              <a:buChar char=""/>
            </a:pPr>
            <a:r>
              <a:t>Many modern operating systems implement </a:t>
            </a:r>
            <a:r>
              <a:rPr b="1">
                <a:solidFill>
                  <a:srgbClr val="3366FF"/>
                </a:solidFill>
              </a:rPr>
              <a:t>loadable</a:t>
            </a:r>
            <a:r>
              <a:t> </a:t>
            </a:r>
            <a:r>
              <a:rPr b="1">
                <a:solidFill>
                  <a:srgbClr val="3366FF"/>
                </a:solidFill>
              </a:rPr>
              <a:t>kernel modules</a:t>
            </a:r>
          </a:p>
          <a:p>
            <a:pPr lvl="1">
              <a:spcBef>
                <a:spcPts val="0"/>
              </a:spcBef>
              <a:buClr>
                <a:srgbClr val="CC6600"/>
              </a:buClr>
            </a:pPr>
            <a:r>
              <a:t>Uses object-oriented approach</a:t>
            </a:r>
          </a:p>
          <a:p>
            <a:pPr lvl="1">
              <a:spcBef>
                <a:spcPts val="0"/>
              </a:spcBef>
              <a:buClr>
                <a:srgbClr val="CC6600"/>
              </a:buClr>
            </a:pPr>
            <a:r>
              <a:t>Each core component is separate</a:t>
            </a:r>
          </a:p>
          <a:p>
            <a:pPr lvl="1">
              <a:spcBef>
                <a:spcPts val="0"/>
              </a:spcBef>
              <a:buClr>
                <a:srgbClr val="CC6600"/>
              </a:buClr>
            </a:pPr>
            <a:r>
              <a:t>Each talks to the others over known interfaces</a:t>
            </a:r>
          </a:p>
          <a:p>
            <a:pPr lvl="1">
              <a:spcBef>
                <a:spcPts val="0"/>
              </a:spcBef>
              <a:buClr>
                <a:srgbClr val="CC6600"/>
              </a:buClr>
            </a:pPr>
            <a:r>
              <a:t>Each is loadable as needed within the kernel</a:t>
            </a:r>
          </a:p>
          <a:p>
            <a:pPr>
              <a:buChar char=""/>
            </a:pPr>
            <a:r>
              <a:t>Overall, similar to layers but with more flexible</a:t>
            </a:r>
          </a:p>
          <a:p>
            <a:pPr lvl="1">
              <a:spcBef>
                <a:spcPts val="0"/>
              </a:spcBef>
              <a:buClr>
                <a:srgbClr val="CC6600"/>
              </a:buClr>
            </a:pPr>
            <a:r>
              <a:t>Linux, Solaris, etc</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57</a:t>
            </a:fld>
            <a:endParaRPr/>
          </a:p>
        </p:txBody>
      </p:sp>
      <p:sp>
        <p:nvSpPr>
          <p:cNvPr id="229" name="Solaris Modular Approach"/>
          <p:cNvSpPr txBox="1">
            <a:spLocks noGrp="1"/>
          </p:cNvSpPr>
          <p:nvPr>
            <p:ph type="title" idx="4294967295"/>
          </p:nvPr>
        </p:nvSpPr>
        <p:spPr>
          <a:xfrm>
            <a:off x="0" y="277813"/>
            <a:ext cx="8229600" cy="576262"/>
          </a:xfrm>
          <a:prstGeom prst="rect">
            <a:avLst/>
          </a:prstGeom>
        </p:spPr>
        <p:txBody>
          <a:bodyPr>
            <a:normAutofit/>
          </a:bodyPr>
          <a:lstStyle/>
          <a:p>
            <a:r>
              <a:t>Solaris Modular Approach</a:t>
            </a:r>
          </a:p>
        </p:txBody>
      </p:sp>
      <p:pic>
        <p:nvPicPr>
          <p:cNvPr id="230" name="image.png" descr="image.png"/>
          <p:cNvPicPr>
            <a:picLocks noChangeAspect="1"/>
          </p:cNvPicPr>
          <p:nvPr/>
        </p:nvPicPr>
        <p:blipFill>
          <a:blip r:embed="rId2"/>
          <a:stretch>
            <a:fillRect/>
          </a:stretch>
        </p:blipFill>
        <p:spPr>
          <a:xfrm>
            <a:off x="1260479" y="1301750"/>
            <a:ext cx="6956425" cy="3748088"/>
          </a:xfrm>
          <a:prstGeom prst="rect">
            <a:avLst/>
          </a:prstGeom>
          <a:ln w="12700">
            <a:miter lim="400000"/>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lide Number"/>
          <p:cNvSpPr txBox="1">
            <a:spLocks noGrp="1"/>
          </p:cNvSpPr>
          <p:nvPr>
            <p:ph type="sldNum" sz="quarter" idx="2"/>
          </p:nvPr>
        </p:nvSpPr>
        <p:spPr>
          <a:xfrm>
            <a:off x="4369640" y="6613532"/>
            <a:ext cx="220572"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j-lt"/>
                <a:ea typeface="+mj-ea"/>
                <a:cs typeface="+mj-cs"/>
                <a:sym typeface="Helvetica"/>
              </a:defRPr>
            </a:lvl1pPr>
          </a:lstStyle>
          <a:p>
            <a:fld id="{86CB4B4D-7CA3-9044-876B-883B54F8677D}" type="slidenum">
              <a:t>58</a:t>
            </a:fld>
            <a:endParaRPr/>
          </a:p>
        </p:txBody>
      </p:sp>
      <p:sp>
        <p:nvSpPr>
          <p:cNvPr id="233" name="Hybrid Systems"/>
          <p:cNvSpPr txBox="1">
            <a:spLocks noGrp="1"/>
          </p:cNvSpPr>
          <p:nvPr>
            <p:ph type="title" idx="4294967295"/>
          </p:nvPr>
        </p:nvSpPr>
        <p:spPr>
          <a:xfrm>
            <a:off x="0" y="198438"/>
            <a:ext cx="8229600" cy="576262"/>
          </a:xfrm>
          <a:prstGeom prst="rect">
            <a:avLst/>
          </a:prstGeom>
        </p:spPr>
        <p:txBody>
          <a:bodyPr>
            <a:normAutofit/>
          </a:bodyPr>
          <a:lstStyle/>
          <a:p>
            <a:r>
              <a:t>Hybrid Systems</a:t>
            </a:r>
          </a:p>
        </p:txBody>
      </p:sp>
      <p:sp>
        <p:nvSpPr>
          <p:cNvPr id="234" name="Most modern operating systems are actually not one pure model…"/>
          <p:cNvSpPr txBox="1">
            <a:spLocks noGrp="1"/>
          </p:cNvSpPr>
          <p:nvPr>
            <p:ph type="body" idx="4294967295"/>
          </p:nvPr>
        </p:nvSpPr>
        <p:spPr>
          <a:xfrm>
            <a:off x="0" y="1233488"/>
            <a:ext cx="7265988" cy="4530725"/>
          </a:xfrm>
          <a:prstGeom prst="rect">
            <a:avLst/>
          </a:prstGeom>
        </p:spPr>
        <p:txBody>
          <a:bodyPr>
            <a:normAutofit/>
          </a:bodyPr>
          <a:lstStyle/>
          <a:p>
            <a:pPr>
              <a:buChar char=""/>
            </a:pPr>
            <a:r>
              <a:t>Most modern operating systems are actually not one pure model</a:t>
            </a:r>
          </a:p>
          <a:p>
            <a:pPr lvl="1">
              <a:spcBef>
                <a:spcPts val="0"/>
              </a:spcBef>
              <a:buClr>
                <a:srgbClr val="CC6600"/>
              </a:buClr>
            </a:pPr>
            <a:r>
              <a:t>Hybrid combines multiple approaches to address performance, security, usability needs</a:t>
            </a:r>
          </a:p>
          <a:p>
            <a:pPr lvl="1">
              <a:spcBef>
                <a:spcPts val="0"/>
              </a:spcBef>
              <a:buClr>
                <a:srgbClr val="CC6600"/>
              </a:buClr>
            </a:pPr>
            <a:r>
              <a:t>Linux and Solaris kernels in kernel address space, so monolithic, plus modular for dynamic loading of functionality</a:t>
            </a:r>
          </a:p>
          <a:p>
            <a:pPr lvl="1">
              <a:spcBef>
                <a:spcPts val="0"/>
              </a:spcBef>
              <a:buClr>
                <a:srgbClr val="CC6600"/>
              </a:buClr>
            </a:pPr>
            <a:r>
              <a:t>Windows mostly monolithic, plus microkernel for different subsystem </a:t>
            </a:r>
            <a:r>
              <a:rPr b="1" i="1"/>
              <a:t>personalities</a:t>
            </a:r>
          </a:p>
          <a:p>
            <a:pPr>
              <a:buChar char=""/>
            </a:pPr>
            <a:r>
              <a:t>Apple Mac OS X hybrid, layered, </a:t>
            </a:r>
            <a:r>
              <a:rPr b="1">
                <a:solidFill>
                  <a:srgbClr val="3366FF"/>
                </a:solidFill>
              </a:rPr>
              <a:t>Aqua</a:t>
            </a:r>
            <a:r>
              <a:t> UI plus </a:t>
            </a:r>
            <a:r>
              <a:rPr b="1">
                <a:solidFill>
                  <a:srgbClr val="3366FF"/>
                </a:solidFill>
              </a:rPr>
              <a:t>Cocoa</a:t>
            </a:r>
            <a:r>
              <a:t> programming environment</a:t>
            </a:r>
          </a:p>
          <a:p>
            <a:pPr lvl="1">
              <a:spcBef>
                <a:spcPts val="0"/>
              </a:spcBef>
              <a:buClr>
                <a:srgbClr val="CC6600"/>
              </a:buClr>
            </a:pPr>
            <a:r>
              <a:t>Below is kernel consisting of Mach microkernel and BSD Unix parts, plus I/O kit and dynamically loadable modules (called </a:t>
            </a:r>
            <a:r>
              <a:rPr b="1">
                <a:solidFill>
                  <a:srgbClr val="3366FF"/>
                </a:solidFill>
              </a:rPr>
              <a:t>kernel extensions</a:t>
            </a:r>
            <a:r>
              <a:t>)</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hapter 3:  Processes"/>
          <p:cNvSpPr txBox="1">
            <a:spLocks noGrp="1"/>
          </p:cNvSpPr>
          <p:nvPr>
            <p:ph type="title" idx="4294967295"/>
          </p:nvPr>
        </p:nvSpPr>
        <p:spPr>
          <a:xfrm>
            <a:off x="685800" y="1831975"/>
            <a:ext cx="8458200" cy="1143000"/>
          </a:xfrm>
          <a:prstGeom prst="rect">
            <a:avLst/>
          </a:prstGeom>
        </p:spPr>
        <p:txBody>
          <a:bodyPr>
            <a:normAutofit/>
          </a:bodyPr>
          <a:lstStyle>
            <a:lvl1pPr>
              <a:defRPr sz="4300"/>
            </a:lvl1pPr>
          </a:lstStyle>
          <a:p>
            <a:r>
              <a:rPr dirty="0"/>
              <a:t>Processes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a:t>
            </a:fld>
            <a:endParaRPr/>
          </a:p>
        </p:txBody>
      </p:sp>
      <p:sp>
        <p:nvSpPr>
          <p:cNvPr id="2" name="Rectangle 1">
            <a:extLst>
              <a:ext uri="{FF2B5EF4-FFF2-40B4-BE49-F238E27FC236}">
                <a16:creationId xmlns:a16="http://schemas.microsoft.com/office/drawing/2014/main" id="{29597EE8-C6F6-2C4B-B3A9-759002A15E01}"/>
              </a:ext>
            </a:extLst>
          </p:cNvPr>
          <p:cNvSpPr/>
          <p:nvPr/>
        </p:nvSpPr>
        <p:spPr>
          <a:xfrm>
            <a:off x="584522" y="212168"/>
            <a:ext cx="6499185" cy="461665"/>
          </a:xfrm>
          <a:prstGeom prst="rect">
            <a:avLst/>
          </a:prstGeom>
        </p:spPr>
        <p:txBody>
          <a:bodyPr wrap="square">
            <a:spAutoFit/>
          </a:bodyPr>
          <a:lstStyle/>
          <a:p>
            <a:r>
              <a:rPr lang="en-US" sz="2400" b="1" dirty="0">
                <a:solidFill>
                  <a:srgbClr val="002060"/>
                </a:solidFill>
              </a:rPr>
              <a:t>Unit I: General Purpose Operating Systems</a:t>
            </a:r>
          </a:p>
        </p:txBody>
      </p:sp>
      <p:sp>
        <p:nvSpPr>
          <p:cNvPr id="11" name="Rectangle 4">
            <a:extLst>
              <a:ext uri="{FF2B5EF4-FFF2-40B4-BE49-F238E27FC236}">
                <a16:creationId xmlns:a16="http://schemas.microsoft.com/office/drawing/2014/main" id="{773F9B8B-F1CE-DD4B-BF9B-5F9BF7876CA9}"/>
              </a:ext>
            </a:extLst>
          </p:cNvPr>
          <p:cNvSpPr txBox="1"/>
          <p:nvPr/>
        </p:nvSpPr>
        <p:spPr>
          <a:xfrm>
            <a:off x="584525" y="1897256"/>
            <a:ext cx="6728731" cy="33009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90" tIns="34290" rIns="34290" bIns="34290">
            <a:spAutoFit/>
          </a:bodyPr>
          <a:lstStyle/>
          <a:p>
            <a:pPr marL="428625" indent="-428625">
              <a:buSzPct val="100000"/>
              <a:buFont typeface="Arial"/>
              <a:buChar char="•"/>
              <a:defRPr sz="1800" b="1">
                <a:solidFill>
                  <a:srgbClr val="FFFFFF"/>
                </a:solidFill>
              </a:defRPr>
            </a:pPr>
            <a:r>
              <a:rPr sz="3000" dirty="0">
                <a:solidFill>
                  <a:srgbClr val="002060"/>
                </a:solidFill>
              </a:rPr>
              <a:t>What</a:t>
            </a:r>
            <a:r>
              <a:rPr dirty="0">
                <a:solidFill>
                  <a:srgbClr val="002060"/>
                </a:solidFill>
              </a:rPr>
              <a:t> i</a:t>
            </a:r>
            <a:r>
              <a:rPr sz="2400" dirty="0">
                <a:solidFill>
                  <a:srgbClr val="002060"/>
                </a:solidFill>
              </a:rPr>
              <a:t>s an Operating System?</a:t>
            </a:r>
          </a:p>
          <a:p>
            <a:pPr marL="257175" indent="-257175">
              <a:buSzPct val="100000"/>
              <a:buFont typeface="Arial"/>
              <a:buChar char="•"/>
              <a:defRPr sz="1800" b="1">
                <a:solidFill>
                  <a:srgbClr val="FFFFFF"/>
                </a:solidFill>
              </a:defRPr>
            </a:pPr>
            <a:endParaRPr sz="2400" dirty="0">
              <a:solidFill>
                <a:srgbClr val="002060"/>
              </a:solidFill>
            </a:endParaRPr>
          </a:p>
          <a:p>
            <a:pPr marL="428625" indent="-428625">
              <a:buSzPct val="100000"/>
              <a:buFont typeface="Arial"/>
              <a:buChar char="•"/>
              <a:defRPr sz="1800" b="1">
                <a:solidFill>
                  <a:srgbClr val="FFFFFF"/>
                </a:solidFill>
              </a:defRPr>
            </a:pPr>
            <a:r>
              <a:rPr sz="3000" dirty="0">
                <a:solidFill>
                  <a:srgbClr val="002060"/>
                </a:solidFill>
              </a:rPr>
              <a:t>Why </a:t>
            </a:r>
            <a:r>
              <a:rPr sz="2400" dirty="0">
                <a:solidFill>
                  <a:srgbClr val="002060"/>
                </a:solidFill>
              </a:rPr>
              <a:t>are </a:t>
            </a:r>
            <a:r>
              <a:rPr lang="en-US" sz="2400" dirty="0">
                <a:solidFill>
                  <a:srgbClr val="002060"/>
                </a:solidFill>
              </a:rPr>
              <a:t>O</a:t>
            </a:r>
            <a:r>
              <a:rPr sz="2400" dirty="0">
                <a:solidFill>
                  <a:srgbClr val="002060"/>
                </a:solidFill>
              </a:rPr>
              <a:t>perating </a:t>
            </a:r>
            <a:r>
              <a:rPr lang="en-US" sz="2400" dirty="0">
                <a:solidFill>
                  <a:srgbClr val="002060"/>
                </a:solidFill>
              </a:rPr>
              <a:t>S</a:t>
            </a:r>
            <a:r>
              <a:rPr sz="2400" dirty="0">
                <a:solidFill>
                  <a:srgbClr val="002060"/>
                </a:solidFill>
              </a:rPr>
              <a:t>ystems needed?</a:t>
            </a:r>
          </a:p>
          <a:p>
            <a:pPr marL="257175" indent="-257175">
              <a:buSzPct val="100000"/>
              <a:buFont typeface="Arial"/>
              <a:buChar char="•"/>
              <a:defRPr sz="1800" b="1">
                <a:solidFill>
                  <a:srgbClr val="FFFFFF"/>
                </a:solidFill>
              </a:defRPr>
            </a:pPr>
            <a:endParaRPr sz="2400" dirty="0">
              <a:solidFill>
                <a:srgbClr val="002060"/>
              </a:solidFill>
            </a:endParaRPr>
          </a:p>
          <a:p>
            <a:pPr marL="428625" indent="-428625">
              <a:buSzPct val="100000"/>
              <a:buFont typeface="Arial"/>
              <a:buChar char="•"/>
              <a:defRPr sz="1800" b="1">
                <a:solidFill>
                  <a:srgbClr val="FFFFFF"/>
                </a:solidFill>
              </a:defRPr>
            </a:pPr>
            <a:r>
              <a:rPr sz="3000" dirty="0">
                <a:solidFill>
                  <a:srgbClr val="002060"/>
                </a:solidFill>
              </a:rPr>
              <a:t>How</a:t>
            </a:r>
            <a:r>
              <a:rPr sz="2400" dirty="0">
                <a:solidFill>
                  <a:srgbClr val="002060"/>
                </a:solidFill>
              </a:rPr>
              <a:t>  are </a:t>
            </a:r>
            <a:r>
              <a:rPr lang="en-US" sz="2400" dirty="0">
                <a:solidFill>
                  <a:srgbClr val="002060"/>
                </a:solidFill>
              </a:rPr>
              <a:t>O</a:t>
            </a:r>
            <a:r>
              <a:rPr sz="2400" dirty="0">
                <a:solidFill>
                  <a:srgbClr val="002060"/>
                </a:solidFill>
              </a:rPr>
              <a:t>perating </a:t>
            </a:r>
            <a:r>
              <a:rPr lang="en-US" sz="2400" dirty="0">
                <a:solidFill>
                  <a:srgbClr val="002060"/>
                </a:solidFill>
              </a:rPr>
              <a:t>S</a:t>
            </a:r>
            <a:r>
              <a:rPr sz="2400" dirty="0">
                <a:solidFill>
                  <a:srgbClr val="002060"/>
                </a:solidFill>
              </a:rPr>
              <a:t>ystems designed and implemented?</a:t>
            </a:r>
          </a:p>
          <a:p>
            <a:pPr marL="257175" indent="-257175">
              <a:buSzPct val="100000"/>
              <a:buFont typeface="Arial"/>
              <a:buChar char="•"/>
              <a:defRPr sz="1800" b="1">
                <a:solidFill>
                  <a:srgbClr val="FFFFFF"/>
                </a:solidFill>
              </a:defRPr>
            </a:pPr>
            <a:endParaRPr sz="2400" dirty="0">
              <a:solidFill>
                <a:srgbClr val="002060"/>
              </a:solidFill>
            </a:endParaRPr>
          </a:p>
          <a:p>
            <a:pPr>
              <a:defRPr sz="1800" b="1">
                <a:solidFill>
                  <a:srgbClr val="FFFFFF"/>
                </a:solidFill>
              </a:defRPr>
            </a:pPr>
            <a:endParaRPr sz="2400" dirty="0"/>
          </a:p>
        </p:txBody>
      </p:sp>
    </p:spTree>
    <p:extLst>
      <p:ext uri="{BB962C8B-B14F-4D97-AF65-F5344CB8AC3E}">
        <p14:creationId xmlns:p14="http://schemas.microsoft.com/office/powerpoint/2010/main" val="5627109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0" nodeType="clickEffect">
                                  <p:stCondLst>
                                    <p:cond delay="0"/>
                                  </p:stCondLst>
                                  <p:iterate>
                                    <p:tmAbs val="0"/>
                                  </p:iterate>
                                  <p:childTnLst>
                                    <p:set>
                                      <p:cBhvr>
                                        <p:cTn id="11" fill="hold"/>
                                        <p:tgtEl>
                                          <p:spTgt spid="11">
                                            <p:txEl>
                                              <p:pRg st="4" end="4"/>
                                            </p:txEl>
                                          </p:spTgt>
                                        </p:tgtEl>
                                        <p:attrNameLst>
                                          <p:attrName>style.visibility</p:attrName>
                                        </p:attrNameLst>
                                      </p:cBhvr>
                                      <p:to>
                                        <p:strVal val="visible"/>
                                      </p:to>
                                    </p:set>
                                    <p:animEffect transition="in" filter="fade">
                                      <p:cBhvr>
                                        <p:cTn id="1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60</a:t>
            </a:fld>
            <a:endParaRPr/>
          </a:p>
        </p:txBody>
      </p:sp>
      <p:sp>
        <p:nvSpPr>
          <p:cNvPr id="46" name="Process Concept"/>
          <p:cNvSpPr txBox="1">
            <a:spLocks noGrp="1"/>
          </p:cNvSpPr>
          <p:nvPr>
            <p:ph type="title" idx="4294967295"/>
          </p:nvPr>
        </p:nvSpPr>
        <p:spPr>
          <a:xfrm>
            <a:off x="3036888" y="166688"/>
            <a:ext cx="6107112" cy="576262"/>
          </a:xfrm>
          <a:prstGeom prst="rect">
            <a:avLst/>
          </a:prstGeom>
        </p:spPr>
        <p:txBody>
          <a:bodyPr>
            <a:normAutofit/>
          </a:bodyPr>
          <a:lstStyle/>
          <a:p>
            <a:r>
              <a:t>Process Concept</a:t>
            </a:r>
          </a:p>
        </p:txBody>
      </p:sp>
      <p:sp>
        <p:nvSpPr>
          <p:cNvPr id="47" name="An operating system executes a variety of programs:…"/>
          <p:cNvSpPr txBox="1">
            <a:spLocks noGrp="1"/>
          </p:cNvSpPr>
          <p:nvPr>
            <p:ph type="body" idx="4294967295"/>
          </p:nvPr>
        </p:nvSpPr>
        <p:spPr>
          <a:xfrm>
            <a:off x="1773238" y="1177925"/>
            <a:ext cx="7370762" cy="4786313"/>
          </a:xfrm>
          <a:prstGeom prst="rect">
            <a:avLst/>
          </a:prstGeom>
        </p:spPr>
        <p:txBody>
          <a:bodyPr>
            <a:normAutofit/>
          </a:bodyPr>
          <a:lstStyle/>
          <a:p>
            <a:pPr>
              <a:lnSpc>
                <a:spcPct val="90000"/>
              </a:lnSpc>
              <a:buChar char=""/>
            </a:pPr>
            <a:r>
              <a:t>An operating system executes a variety of programs:</a:t>
            </a:r>
          </a:p>
          <a:p>
            <a:pPr lvl="1">
              <a:lnSpc>
                <a:spcPct val="90000"/>
              </a:lnSpc>
              <a:spcBef>
                <a:spcPts val="0"/>
              </a:spcBef>
              <a:buClr>
                <a:srgbClr val="CC6600"/>
              </a:buClr>
            </a:pPr>
            <a:r>
              <a:t>Batch system – </a:t>
            </a:r>
            <a:r>
              <a:rPr b="1">
                <a:solidFill>
                  <a:srgbClr val="3366FF"/>
                </a:solidFill>
              </a:rPr>
              <a:t>jobs</a:t>
            </a:r>
          </a:p>
          <a:p>
            <a:pPr lvl="1">
              <a:lnSpc>
                <a:spcPct val="90000"/>
              </a:lnSpc>
              <a:spcBef>
                <a:spcPts val="0"/>
              </a:spcBef>
              <a:buClr>
                <a:srgbClr val="CC6600"/>
              </a:buClr>
            </a:pPr>
            <a:r>
              <a:t>Time-shared systems – </a:t>
            </a:r>
            <a:r>
              <a:rPr b="1">
                <a:solidFill>
                  <a:srgbClr val="3366FF"/>
                </a:solidFill>
              </a:rPr>
              <a:t>user programs </a:t>
            </a:r>
            <a:r>
              <a:t>or </a:t>
            </a:r>
            <a:r>
              <a:rPr b="1">
                <a:solidFill>
                  <a:srgbClr val="3366FF"/>
                </a:solidFill>
              </a:rPr>
              <a:t>tasks</a:t>
            </a:r>
          </a:p>
          <a:p>
            <a:pPr>
              <a:lnSpc>
                <a:spcPct val="90000"/>
              </a:lnSpc>
              <a:buChar char=""/>
            </a:pPr>
            <a:r>
              <a:t>Textbook uses the terms </a:t>
            </a:r>
            <a:r>
              <a:rPr b="1" i="1"/>
              <a:t>job</a:t>
            </a:r>
            <a:r>
              <a:t> and </a:t>
            </a:r>
            <a:r>
              <a:rPr b="1" i="1"/>
              <a:t>process</a:t>
            </a:r>
            <a:r>
              <a:t> almost interchangeably</a:t>
            </a:r>
          </a:p>
          <a:p>
            <a:pPr>
              <a:lnSpc>
                <a:spcPct val="90000"/>
              </a:lnSpc>
              <a:buChar char=""/>
              <a:defRPr b="1">
                <a:solidFill>
                  <a:srgbClr val="3366FF"/>
                </a:solidFill>
              </a:defRPr>
            </a:pPr>
            <a:r>
              <a:t>Process</a:t>
            </a:r>
            <a:r>
              <a:rPr b="0">
                <a:solidFill>
                  <a:srgbClr val="000000"/>
                </a:solidFill>
              </a:rPr>
              <a:t> – a program in execution; process execution must progress in sequential fashion</a:t>
            </a:r>
          </a:p>
          <a:p>
            <a:pPr>
              <a:buChar char=""/>
            </a:pPr>
            <a:r>
              <a:t>Multiple parts</a:t>
            </a:r>
          </a:p>
          <a:p>
            <a:pPr lvl="1">
              <a:spcBef>
                <a:spcPts val="0"/>
              </a:spcBef>
              <a:buClr>
                <a:srgbClr val="CC6600"/>
              </a:buClr>
            </a:pPr>
            <a:r>
              <a:t>The program code, also called </a:t>
            </a:r>
            <a:r>
              <a:rPr b="1">
                <a:solidFill>
                  <a:srgbClr val="3366FF"/>
                </a:solidFill>
              </a:rPr>
              <a:t>text section</a:t>
            </a:r>
          </a:p>
          <a:p>
            <a:pPr lvl="1">
              <a:spcBef>
                <a:spcPts val="0"/>
              </a:spcBef>
              <a:buClr>
                <a:srgbClr val="CC6600"/>
              </a:buClr>
            </a:pPr>
            <a:r>
              <a:t>Current activity including</a:t>
            </a:r>
            <a:r>
              <a:rPr b="1">
                <a:solidFill>
                  <a:srgbClr val="3366FF"/>
                </a:solidFill>
              </a:rPr>
              <a:t> program</a:t>
            </a:r>
            <a:r>
              <a:rPr b="1"/>
              <a:t> </a:t>
            </a:r>
            <a:r>
              <a:rPr b="1">
                <a:solidFill>
                  <a:srgbClr val="3366FF"/>
                </a:solidFill>
              </a:rPr>
              <a:t>counter</a:t>
            </a:r>
            <a:r>
              <a:t>, processor registers</a:t>
            </a:r>
          </a:p>
          <a:p>
            <a:pPr lvl="1">
              <a:spcBef>
                <a:spcPts val="0"/>
              </a:spcBef>
              <a:buClr>
                <a:srgbClr val="CC6600"/>
              </a:buClr>
              <a:defRPr b="1">
                <a:solidFill>
                  <a:srgbClr val="3366FF"/>
                </a:solidFill>
              </a:defRPr>
            </a:pPr>
            <a:r>
              <a:t>Stack</a:t>
            </a:r>
            <a:r>
              <a:rPr>
                <a:solidFill>
                  <a:srgbClr val="000000"/>
                </a:solidFill>
              </a:rPr>
              <a:t> </a:t>
            </a:r>
            <a:r>
              <a:rPr b="0">
                <a:solidFill>
                  <a:srgbClr val="000000"/>
                </a:solidFill>
              </a:rPr>
              <a:t>containing temporary data</a:t>
            </a:r>
          </a:p>
          <a:p>
            <a:pPr lvl="2">
              <a:spcBef>
                <a:spcPts val="0"/>
              </a:spcBef>
              <a:buClr>
                <a:srgbClr val="009900"/>
              </a:buClr>
            </a:pPr>
            <a:r>
              <a:t>Function parameters, return addresses, local variables</a:t>
            </a:r>
          </a:p>
          <a:p>
            <a:pPr lvl="1">
              <a:spcBef>
                <a:spcPts val="0"/>
              </a:spcBef>
              <a:buClr>
                <a:srgbClr val="CC6600"/>
              </a:buClr>
              <a:defRPr b="1">
                <a:solidFill>
                  <a:srgbClr val="3366FF"/>
                </a:solidFill>
              </a:defRPr>
            </a:pPr>
            <a:r>
              <a:t>Data section</a:t>
            </a:r>
            <a:r>
              <a:rPr>
                <a:solidFill>
                  <a:srgbClr val="000000"/>
                </a:solidFill>
              </a:rPr>
              <a:t> </a:t>
            </a:r>
            <a:r>
              <a:rPr b="0">
                <a:solidFill>
                  <a:srgbClr val="000000"/>
                </a:solidFill>
              </a:rPr>
              <a:t>containing global variables</a:t>
            </a:r>
          </a:p>
          <a:p>
            <a:pPr lvl="1">
              <a:spcBef>
                <a:spcPts val="0"/>
              </a:spcBef>
              <a:buClr>
                <a:srgbClr val="CC6600"/>
              </a:buClr>
              <a:defRPr b="1">
                <a:solidFill>
                  <a:srgbClr val="3366FF"/>
                </a:solidFill>
              </a:defRPr>
            </a:pPr>
            <a:r>
              <a:t>Heap</a:t>
            </a:r>
            <a:r>
              <a:rPr>
                <a:solidFill>
                  <a:srgbClr val="000000"/>
                </a:solidFill>
              </a:rPr>
              <a:t> </a:t>
            </a:r>
            <a:r>
              <a:rPr b="0">
                <a:solidFill>
                  <a:srgbClr val="000000"/>
                </a:solidFill>
              </a:rPr>
              <a:t>containing memory dynamically allocated during run time</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61</a:t>
            </a:fld>
            <a:endParaRPr/>
          </a:p>
        </p:txBody>
      </p:sp>
      <p:sp>
        <p:nvSpPr>
          <p:cNvPr id="50" name="Process Concept (Cont.)"/>
          <p:cNvSpPr txBox="1">
            <a:spLocks noGrp="1"/>
          </p:cNvSpPr>
          <p:nvPr>
            <p:ph type="title" idx="4294967295"/>
          </p:nvPr>
        </p:nvSpPr>
        <p:spPr>
          <a:xfrm>
            <a:off x="3036888" y="155575"/>
            <a:ext cx="6107112" cy="576263"/>
          </a:xfrm>
          <a:prstGeom prst="rect">
            <a:avLst/>
          </a:prstGeom>
        </p:spPr>
        <p:txBody>
          <a:bodyPr>
            <a:normAutofit/>
          </a:bodyPr>
          <a:lstStyle/>
          <a:p>
            <a:r>
              <a:t>Process Concept (Cont.)</a:t>
            </a:r>
          </a:p>
        </p:txBody>
      </p:sp>
      <p:sp>
        <p:nvSpPr>
          <p:cNvPr id="51" name="Program is passive entity stored on disk (executable file), process is active…"/>
          <p:cNvSpPr txBox="1">
            <a:spLocks noGrp="1"/>
          </p:cNvSpPr>
          <p:nvPr>
            <p:ph type="body" idx="4294967295"/>
          </p:nvPr>
        </p:nvSpPr>
        <p:spPr>
          <a:xfrm>
            <a:off x="0" y="1041400"/>
            <a:ext cx="7164388" cy="4786313"/>
          </a:xfrm>
          <a:prstGeom prst="rect">
            <a:avLst/>
          </a:prstGeom>
        </p:spPr>
        <p:txBody>
          <a:bodyPr>
            <a:normAutofit/>
          </a:bodyPr>
          <a:lstStyle/>
          <a:p>
            <a:pPr>
              <a:buChar char=""/>
            </a:pPr>
            <a:r>
              <a:t>Program is </a:t>
            </a:r>
            <a:r>
              <a:rPr b="1" i="1"/>
              <a:t>passive</a:t>
            </a:r>
            <a:r>
              <a:t> entity stored on disk (</a:t>
            </a:r>
            <a:r>
              <a:rPr b="1">
                <a:solidFill>
                  <a:srgbClr val="3366FF"/>
                </a:solidFill>
              </a:rPr>
              <a:t>executable file</a:t>
            </a:r>
            <a:r>
              <a:t>), process is </a:t>
            </a:r>
            <a:r>
              <a:rPr b="1" i="1"/>
              <a:t>active </a:t>
            </a:r>
          </a:p>
          <a:p>
            <a:pPr lvl="1">
              <a:spcBef>
                <a:spcPts val="0"/>
              </a:spcBef>
              <a:buClr>
                <a:srgbClr val="CC6600"/>
              </a:buClr>
            </a:pPr>
            <a:r>
              <a:t>Program becomes process when executable file loaded into memory</a:t>
            </a:r>
          </a:p>
          <a:p>
            <a:pPr>
              <a:buChar char=""/>
            </a:pPr>
            <a:r>
              <a:t>Execution of program started via GUI mouse clicks, command line entry of its name, etc</a:t>
            </a:r>
          </a:p>
          <a:p>
            <a:pPr>
              <a:buChar char=""/>
            </a:pPr>
            <a:r>
              <a:t>One program can be several processes</a:t>
            </a:r>
          </a:p>
          <a:p>
            <a:pPr lvl="1">
              <a:spcBef>
                <a:spcPts val="0"/>
              </a:spcBef>
              <a:buClr>
                <a:srgbClr val="CC6600"/>
              </a:buClr>
            </a:pPr>
            <a:r>
              <a:t>Consider multiple users executing the same program</a:t>
            </a: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62</a:t>
            </a:fld>
            <a:endParaRPr/>
          </a:p>
        </p:txBody>
      </p:sp>
      <p:sp>
        <p:nvSpPr>
          <p:cNvPr id="54" name="Process in Memory"/>
          <p:cNvSpPr txBox="1">
            <a:spLocks noGrp="1"/>
          </p:cNvSpPr>
          <p:nvPr>
            <p:ph type="title" idx="4294967295"/>
          </p:nvPr>
        </p:nvSpPr>
        <p:spPr>
          <a:xfrm>
            <a:off x="0" y="166688"/>
            <a:ext cx="8229600" cy="576262"/>
          </a:xfrm>
          <a:prstGeom prst="rect">
            <a:avLst/>
          </a:prstGeom>
        </p:spPr>
        <p:txBody>
          <a:bodyPr>
            <a:normAutofit/>
          </a:bodyPr>
          <a:lstStyle/>
          <a:p>
            <a:r>
              <a:t>Process in Memory</a:t>
            </a:r>
          </a:p>
        </p:txBody>
      </p:sp>
      <p:pic>
        <p:nvPicPr>
          <p:cNvPr id="55" name="image.png" descr="image.png"/>
          <p:cNvPicPr>
            <a:picLocks noChangeAspect="1"/>
          </p:cNvPicPr>
          <p:nvPr/>
        </p:nvPicPr>
        <p:blipFill>
          <a:blip r:embed="rId2"/>
          <a:stretch>
            <a:fillRect/>
          </a:stretch>
        </p:blipFill>
        <p:spPr>
          <a:xfrm>
            <a:off x="2740029" y="1254125"/>
            <a:ext cx="2911475" cy="4598988"/>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63</a:t>
            </a:fld>
            <a:endParaRPr/>
          </a:p>
        </p:txBody>
      </p:sp>
      <p:sp>
        <p:nvSpPr>
          <p:cNvPr id="58" name="Process State"/>
          <p:cNvSpPr txBox="1">
            <a:spLocks noGrp="1"/>
          </p:cNvSpPr>
          <p:nvPr>
            <p:ph type="title" idx="4294967295"/>
          </p:nvPr>
        </p:nvSpPr>
        <p:spPr>
          <a:xfrm>
            <a:off x="0" y="182563"/>
            <a:ext cx="6251575" cy="576262"/>
          </a:xfrm>
          <a:prstGeom prst="rect">
            <a:avLst/>
          </a:prstGeom>
        </p:spPr>
        <p:txBody>
          <a:bodyPr>
            <a:normAutofit/>
          </a:bodyPr>
          <a:lstStyle/>
          <a:p>
            <a:r>
              <a:t>Process State</a:t>
            </a:r>
          </a:p>
        </p:txBody>
      </p:sp>
      <p:sp>
        <p:nvSpPr>
          <p:cNvPr id="59" name="As a process executes, it changes state…"/>
          <p:cNvSpPr txBox="1">
            <a:spLocks noGrp="1"/>
          </p:cNvSpPr>
          <p:nvPr>
            <p:ph type="body" sz="half" idx="4294967295"/>
          </p:nvPr>
        </p:nvSpPr>
        <p:spPr>
          <a:xfrm>
            <a:off x="0" y="1246188"/>
            <a:ext cx="7370763" cy="3254375"/>
          </a:xfrm>
          <a:prstGeom prst="rect">
            <a:avLst/>
          </a:prstGeom>
        </p:spPr>
        <p:txBody>
          <a:bodyPr>
            <a:normAutofit/>
          </a:bodyPr>
          <a:lstStyle/>
          <a:p>
            <a:pPr>
              <a:buChar char=""/>
            </a:pPr>
            <a:r>
              <a:t>As a process executes, it changes </a:t>
            </a:r>
            <a:r>
              <a:rPr b="1">
                <a:solidFill>
                  <a:srgbClr val="3366FF"/>
                </a:solidFill>
              </a:rPr>
              <a:t>state</a:t>
            </a:r>
          </a:p>
          <a:p>
            <a:pPr lvl="1">
              <a:spcBef>
                <a:spcPts val="0"/>
              </a:spcBef>
              <a:buClr>
                <a:srgbClr val="CC6600"/>
              </a:buClr>
              <a:defRPr b="1"/>
            </a:pPr>
            <a:r>
              <a:t>new</a:t>
            </a:r>
            <a:r>
              <a:rPr b="0"/>
              <a:t>:  The process is being created</a:t>
            </a:r>
          </a:p>
          <a:p>
            <a:pPr lvl="1">
              <a:spcBef>
                <a:spcPts val="0"/>
              </a:spcBef>
              <a:buClr>
                <a:srgbClr val="CC6600"/>
              </a:buClr>
              <a:defRPr b="1"/>
            </a:pPr>
            <a:r>
              <a:t>running</a:t>
            </a:r>
            <a:r>
              <a:rPr b="0"/>
              <a:t>:  Instructions are being executed</a:t>
            </a:r>
          </a:p>
          <a:p>
            <a:pPr lvl="1">
              <a:spcBef>
                <a:spcPts val="0"/>
              </a:spcBef>
              <a:buClr>
                <a:srgbClr val="CC6600"/>
              </a:buClr>
              <a:defRPr b="1"/>
            </a:pPr>
            <a:r>
              <a:t>waiting</a:t>
            </a:r>
            <a:r>
              <a:rPr b="0"/>
              <a:t>:  The process is waiting for some event to occur</a:t>
            </a:r>
          </a:p>
          <a:p>
            <a:pPr lvl="1">
              <a:spcBef>
                <a:spcPts val="0"/>
              </a:spcBef>
              <a:buClr>
                <a:srgbClr val="CC6600"/>
              </a:buClr>
              <a:defRPr b="1"/>
            </a:pPr>
            <a:r>
              <a:t>ready</a:t>
            </a:r>
            <a:r>
              <a:rPr b="0"/>
              <a:t>:  The process is waiting to be assigned to a processor</a:t>
            </a:r>
          </a:p>
          <a:p>
            <a:pPr lvl="1">
              <a:spcBef>
                <a:spcPts val="0"/>
              </a:spcBef>
              <a:buClr>
                <a:srgbClr val="CC6600"/>
              </a:buClr>
              <a:defRPr b="1"/>
            </a:pPr>
            <a:r>
              <a:t>terminated</a:t>
            </a:r>
            <a:r>
              <a:rPr b="0"/>
              <a:t>:  The process has finished execution</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64</a:t>
            </a:fld>
            <a:endParaRPr/>
          </a:p>
        </p:txBody>
      </p:sp>
      <p:sp>
        <p:nvSpPr>
          <p:cNvPr id="62" name="Diagram of Process State"/>
          <p:cNvSpPr txBox="1">
            <a:spLocks noGrp="1"/>
          </p:cNvSpPr>
          <p:nvPr>
            <p:ph type="title" idx="4294967295"/>
          </p:nvPr>
        </p:nvSpPr>
        <p:spPr>
          <a:xfrm>
            <a:off x="1196975" y="182563"/>
            <a:ext cx="7947025" cy="576262"/>
          </a:xfrm>
          <a:prstGeom prst="rect">
            <a:avLst/>
          </a:prstGeom>
        </p:spPr>
        <p:txBody>
          <a:bodyPr>
            <a:normAutofit/>
          </a:bodyPr>
          <a:lstStyle/>
          <a:p>
            <a:r>
              <a:t>Diagram of Process State</a:t>
            </a:r>
          </a:p>
        </p:txBody>
      </p:sp>
      <p:pic>
        <p:nvPicPr>
          <p:cNvPr id="63" name="image.png" descr="image.png"/>
          <p:cNvPicPr>
            <a:picLocks noChangeAspect="1"/>
          </p:cNvPicPr>
          <p:nvPr/>
        </p:nvPicPr>
        <p:blipFill>
          <a:blip r:embed="rId2"/>
          <a:stretch>
            <a:fillRect/>
          </a:stretch>
        </p:blipFill>
        <p:spPr>
          <a:xfrm>
            <a:off x="1555750" y="1308108"/>
            <a:ext cx="6635750" cy="2646363"/>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4363234" y="6613531"/>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65</a:t>
            </a:fld>
            <a:endParaRPr/>
          </a:p>
        </p:txBody>
      </p:sp>
      <p:sp>
        <p:nvSpPr>
          <p:cNvPr id="66" name="Process Control Block (PCB)"/>
          <p:cNvSpPr txBox="1">
            <a:spLocks noGrp="1"/>
          </p:cNvSpPr>
          <p:nvPr>
            <p:ph type="title" idx="4294967295"/>
          </p:nvPr>
        </p:nvSpPr>
        <p:spPr>
          <a:xfrm>
            <a:off x="1624013" y="136525"/>
            <a:ext cx="7519987" cy="576263"/>
          </a:xfrm>
          <a:prstGeom prst="rect">
            <a:avLst/>
          </a:prstGeom>
        </p:spPr>
        <p:txBody>
          <a:bodyPr>
            <a:normAutofit/>
          </a:bodyPr>
          <a:lstStyle/>
          <a:p>
            <a:r>
              <a:t>Process Control Block (PCB)</a:t>
            </a:r>
          </a:p>
        </p:txBody>
      </p:sp>
      <p:sp>
        <p:nvSpPr>
          <p:cNvPr id="67" name="Information associated with each process…"/>
          <p:cNvSpPr txBox="1">
            <a:spLocks noGrp="1"/>
          </p:cNvSpPr>
          <p:nvPr>
            <p:ph type="body" sz="half" idx="4294967295"/>
          </p:nvPr>
        </p:nvSpPr>
        <p:spPr>
          <a:xfrm>
            <a:off x="0" y="1041400"/>
            <a:ext cx="4579938" cy="4772025"/>
          </a:xfrm>
          <a:prstGeom prst="rect">
            <a:avLst/>
          </a:prstGeom>
        </p:spPr>
        <p:txBody>
          <a:bodyPr>
            <a:normAutofit fontScale="92500" lnSpcReduction="20000"/>
          </a:bodyPr>
          <a:lstStyle/>
          <a:p>
            <a:pPr marL="332613" indent="-332613" defTabSz="886968">
              <a:buSzTx/>
              <a:buFont typeface="Monotype Sorts"/>
              <a:buNone/>
              <a:defRPr sz="1746"/>
            </a:pPr>
            <a:r>
              <a:t>Information associated with each process </a:t>
            </a:r>
          </a:p>
          <a:p>
            <a:pPr marL="332613" indent="-332613" defTabSz="886968">
              <a:buSzTx/>
              <a:buFont typeface="Monotype Sorts"/>
              <a:buNone/>
              <a:defRPr sz="1746"/>
            </a:pPr>
            <a:r>
              <a:t>(also called </a:t>
            </a:r>
            <a:r>
              <a:rPr b="1">
                <a:solidFill>
                  <a:srgbClr val="3366FF"/>
                </a:solidFill>
              </a:rPr>
              <a:t>task control block</a:t>
            </a:r>
            <a:r>
              <a:t>)</a:t>
            </a:r>
          </a:p>
          <a:p>
            <a:pPr marL="332613" indent="-332613" defTabSz="886968">
              <a:buChar char=""/>
              <a:defRPr sz="1746"/>
            </a:pPr>
            <a:r>
              <a:t>Process state – running, waiting, etc</a:t>
            </a:r>
          </a:p>
          <a:p>
            <a:pPr marL="332613" indent="-332613" defTabSz="886968">
              <a:buChar char=""/>
              <a:defRPr sz="1746"/>
            </a:pPr>
            <a:r>
              <a:t>Program counter – location of instruction to next execute</a:t>
            </a:r>
          </a:p>
          <a:p>
            <a:pPr marL="332613" indent="-332613" defTabSz="886968">
              <a:buChar char=""/>
              <a:defRPr sz="1746"/>
            </a:pPr>
            <a:r>
              <a:t>CPU registers – contents of all process-centric registers</a:t>
            </a:r>
          </a:p>
          <a:p>
            <a:pPr marL="332613" indent="-332613" defTabSz="886968">
              <a:buChar char=""/>
              <a:defRPr sz="1746"/>
            </a:pPr>
            <a:r>
              <a:t>CPU scheduling information- priorities, scheduling queue pointers</a:t>
            </a:r>
          </a:p>
          <a:p>
            <a:pPr marL="332613" indent="-332613" defTabSz="886968">
              <a:buChar char=""/>
              <a:defRPr sz="1746"/>
            </a:pPr>
            <a:r>
              <a:t>Memory-management information – memory allocated to the process</a:t>
            </a:r>
          </a:p>
          <a:p>
            <a:pPr marL="332613" indent="-332613" defTabSz="886968">
              <a:buChar char=""/>
              <a:defRPr sz="1746"/>
            </a:pPr>
            <a:r>
              <a:t>Accounting information – CPU used, clock time elapsed since start, time limits</a:t>
            </a:r>
          </a:p>
          <a:p>
            <a:pPr marL="332613" indent="-332613" defTabSz="886968">
              <a:buChar char=""/>
              <a:defRPr sz="1746"/>
            </a:pPr>
            <a:r>
              <a:t>I/O status information – I/O devices allocated to process, list of open files</a:t>
            </a:r>
          </a:p>
        </p:txBody>
      </p:sp>
      <p:pic>
        <p:nvPicPr>
          <p:cNvPr id="68" name="image.png" descr="image.png"/>
          <p:cNvPicPr>
            <a:picLocks noChangeAspect="1"/>
          </p:cNvPicPr>
          <p:nvPr/>
        </p:nvPicPr>
        <p:blipFill>
          <a:blip r:embed="rId2"/>
          <a:stretch>
            <a:fillRect/>
          </a:stretch>
        </p:blipFill>
        <p:spPr>
          <a:xfrm>
            <a:off x="5740402" y="1393825"/>
            <a:ext cx="2795588" cy="4489450"/>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66</a:t>
            </a:fld>
            <a:endParaRPr/>
          </a:p>
        </p:txBody>
      </p:sp>
      <p:sp>
        <p:nvSpPr>
          <p:cNvPr id="71" name="CPU Switch From Process to Process"/>
          <p:cNvSpPr txBox="1">
            <a:spLocks noGrp="1"/>
          </p:cNvSpPr>
          <p:nvPr>
            <p:ph type="title" idx="4294967295"/>
          </p:nvPr>
        </p:nvSpPr>
        <p:spPr>
          <a:xfrm>
            <a:off x="914400" y="182563"/>
            <a:ext cx="8229600" cy="576262"/>
          </a:xfrm>
          <a:prstGeom prst="rect">
            <a:avLst/>
          </a:prstGeom>
        </p:spPr>
        <p:txBody>
          <a:bodyPr>
            <a:normAutofit/>
          </a:bodyPr>
          <a:lstStyle/>
          <a:p>
            <a:r>
              <a:t>CPU Switch From Process to Process</a:t>
            </a:r>
          </a:p>
        </p:txBody>
      </p:sp>
      <p:pic>
        <p:nvPicPr>
          <p:cNvPr id="72" name="image.png" descr="image.png"/>
          <p:cNvPicPr>
            <a:picLocks noChangeAspect="1"/>
          </p:cNvPicPr>
          <p:nvPr/>
        </p:nvPicPr>
        <p:blipFill>
          <a:blip r:embed="rId2"/>
          <a:stretch>
            <a:fillRect/>
          </a:stretch>
        </p:blipFill>
        <p:spPr>
          <a:xfrm>
            <a:off x="1384304" y="1104900"/>
            <a:ext cx="6969125" cy="4679950"/>
          </a:xfrm>
          <a:prstGeom prst="rect">
            <a:avLst/>
          </a:prstGeom>
          <a:ln w="12700">
            <a:miter lim="400000"/>
          </a:ln>
        </p:spPr>
      </p:pic>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67</a:t>
            </a:fld>
            <a:endParaRPr/>
          </a:p>
        </p:txBody>
      </p:sp>
      <p:sp>
        <p:nvSpPr>
          <p:cNvPr id="84" name="Process Scheduling"/>
          <p:cNvSpPr txBox="1">
            <a:spLocks noGrp="1"/>
          </p:cNvSpPr>
          <p:nvPr>
            <p:ph type="title" idx="4294967295"/>
          </p:nvPr>
        </p:nvSpPr>
        <p:spPr>
          <a:xfrm>
            <a:off x="1498600" y="136525"/>
            <a:ext cx="7645400" cy="576263"/>
          </a:xfrm>
          <a:prstGeom prst="rect">
            <a:avLst/>
          </a:prstGeom>
        </p:spPr>
        <p:txBody>
          <a:bodyPr>
            <a:normAutofit/>
          </a:bodyPr>
          <a:lstStyle/>
          <a:p>
            <a:r>
              <a:t>Process Scheduling</a:t>
            </a:r>
          </a:p>
        </p:txBody>
      </p:sp>
      <p:sp>
        <p:nvSpPr>
          <p:cNvPr id="85" name="Maximize CPU use, quickly switch processes onto CPU for time sharing…"/>
          <p:cNvSpPr txBox="1">
            <a:spLocks noGrp="1"/>
          </p:cNvSpPr>
          <p:nvPr>
            <p:ph type="body" idx="4294967295"/>
          </p:nvPr>
        </p:nvSpPr>
        <p:spPr>
          <a:xfrm>
            <a:off x="0" y="1168400"/>
            <a:ext cx="6975475" cy="3983038"/>
          </a:xfrm>
          <a:prstGeom prst="rect">
            <a:avLst/>
          </a:prstGeom>
        </p:spPr>
        <p:txBody>
          <a:bodyPr>
            <a:normAutofit/>
          </a:bodyPr>
          <a:lstStyle/>
          <a:p>
            <a:pPr>
              <a:buChar char=""/>
            </a:pPr>
            <a:r>
              <a:t>Maximize CPU use, quickly switch processes onto CPU for time sharing</a:t>
            </a:r>
          </a:p>
          <a:p>
            <a:pPr>
              <a:buChar char=""/>
              <a:defRPr b="1">
                <a:solidFill>
                  <a:srgbClr val="3366FF"/>
                </a:solidFill>
              </a:defRPr>
            </a:pPr>
            <a:r>
              <a:t>Process scheduler </a:t>
            </a:r>
            <a:r>
              <a:rPr b="0">
                <a:solidFill>
                  <a:srgbClr val="000000"/>
                </a:solidFill>
              </a:rPr>
              <a:t>selects among available processes for next execution on CPU</a:t>
            </a:r>
          </a:p>
          <a:p>
            <a:pPr>
              <a:buChar char=""/>
            </a:pPr>
            <a:r>
              <a:t>Maintains </a:t>
            </a:r>
            <a:r>
              <a:rPr b="1">
                <a:solidFill>
                  <a:srgbClr val="3366FF"/>
                </a:solidFill>
              </a:rPr>
              <a:t>scheduling queues </a:t>
            </a:r>
            <a:r>
              <a:t>of processes</a:t>
            </a:r>
          </a:p>
          <a:p>
            <a:pPr lvl="1">
              <a:spcBef>
                <a:spcPts val="0"/>
              </a:spcBef>
              <a:buClr>
                <a:srgbClr val="CC6600"/>
              </a:buClr>
              <a:defRPr b="1">
                <a:solidFill>
                  <a:srgbClr val="3366FF"/>
                </a:solidFill>
              </a:defRPr>
            </a:pPr>
            <a:r>
              <a:t>Job queue </a:t>
            </a:r>
            <a:r>
              <a:rPr b="0">
                <a:solidFill>
                  <a:srgbClr val="000000"/>
                </a:solidFill>
              </a:rPr>
              <a:t>– set of all processes in the system</a:t>
            </a:r>
          </a:p>
          <a:p>
            <a:pPr lvl="1">
              <a:spcBef>
                <a:spcPts val="0"/>
              </a:spcBef>
              <a:buClr>
                <a:srgbClr val="CC6600"/>
              </a:buClr>
              <a:defRPr b="1">
                <a:solidFill>
                  <a:srgbClr val="3366FF"/>
                </a:solidFill>
              </a:defRPr>
            </a:pPr>
            <a:r>
              <a:t>Ready queue </a:t>
            </a:r>
            <a:r>
              <a:rPr b="0">
                <a:solidFill>
                  <a:srgbClr val="000000"/>
                </a:solidFill>
              </a:rPr>
              <a:t>– set of all processes residing in main memory, ready and waiting to execute</a:t>
            </a:r>
          </a:p>
          <a:p>
            <a:pPr lvl="1">
              <a:spcBef>
                <a:spcPts val="0"/>
              </a:spcBef>
              <a:buClr>
                <a:srgbClr val="CC6600"/>
              </a:buClr>
              <a:defRPr b="1">
                <a:solidFill>
                  <a:srgbClr val="3366FF"/>
                </a:solidFill>
              </a:defRPr>
            </a:pPr>
            <a:r>
              <a:t>Device queues </a:t>
            </a:r>
            <a:r>
              <a:rPr b="0">
                <a:solidFill>
                  <a:srgbClr val="000000"/>
                </a:solidFill>
              </a:rPr>
              <a:t>– set of processes waiting for an I/O device</a:t>
            </a:r>
          </a:p>
          <a:p>
            <a:pPr lvl="1">
              <a:spcBef>
                <a:spcPts val="0"/>
              </a:spcBef>
              <a:buClr>
                <a:srgbClr val="CC6600"/>
              </a:buClr>
            </a:pPr>
            <a:r>
              <a:t>Processes migrate among the various queues</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68</a:t>
            </a:fld>
            <a:endParaRPr/>
          </a:p>
        </p:txBody>
      </p:sp>
      <p:sp>
        <p:nvSpPr>
          <p:cNvPr id="92" name="Representation of Process Scheduling"/>
          <p:cNvSpPr txBox="1">
            <a:spLocks noGrp="1"/>
          </p:cNvSpPr>
          <p:nvPr>
            <p:ph type="title" idx="4294967295"/>
          </p:nvPr>
        </p:nvSpPr>
        <p:spPr>
          <a:xfrm>
            <a:off x="914400" y="152400"/>
            <a:ext cx="8229600" cy="576263"/>
          </a:xfrm>
          <a:prstGeom prst="rect">
            <a:avLst/>
          </a:prstGeom>
        </p:spPr>
        <p:txBody>
          <a:bodyPr>
            <a:normAutofit/>
          </a:bodyPr>
          <a:lstStyle>
            <a:lvl1pPr>
              <a:defRPr sz="2800"/>
            </a:lvl1pPr>
          </a:lstStyle>
          <a:p>
            <a:r>
              <a:t>Representation of Process Scheduling</a:t>
            </a:r>
          </a:p>
        </p:txBody>
      </p:sp>
      <p:pic>
        <p:nvPicPr>
          <p:cNvPr id="93" name="3" descr="3"/>
          <p:cNvPicPr>
            <a:picLocks noChangeAspect="1"/>
          </p:cNvPicPr>
          <p:nvPr/>
        </p:nvPicPr>
        <p:blipFill>
          <a:blip r:embed="rId2"/>
          <a:stretch>
            <a:fillRect/>
          </a:stretch>
        </p:blipFill>
        <p:spPr>
          <a:xfrm>
            <a:off x="1487491" y="1966912"/>
            <a:ext cx="6546851" cy="3781426"/>
          </a:xfrm>
          <a:prstGeom prst="rect">
            <a:avLst/>
          </a:prstGeom>
          <a:ln w="12700">
            <a:miter lim="400000"/>
          </a:ln>
        </p:spPr>
      </p:pic>
      <p:sp>
        <p:nvSpPr>
          <p:cNvPr id="94" name="Queueing diagram represents queues, resources, flows"/>
          <p:cNvSpPr txBox="1"/>
          <p:nvPr/>
        </p:nvSpPr>
        <p:spPr>
          <a:xfrm>
            <a:off x="840043" y="1303345"/>
            <a:ext cx="6911468" cy="343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003" tIns="32003" rIns="32003" bIns="32003">
            <a:spAutoFit/>
          </a:bodyPr>
          <a:lstStyle/>
          <a:p>
            <a:pPr marL="488950" indent="-488950" defTabSz="457200">
              <a:spcBef>
                <a:spcPts val="700"/>
              </a:spcBef>
              <a:buClr>
                <a:srgbClr val="993300"/>
              </a:buClr>
              <a:buSzPct val="90000"/>
              <a:buChar char=""/>
              <a:defRPr b="1">
                <a:solidFill>
                  <a:srgbClr val="3366FF"/>
                </a:solidFill>
              </a:defRPr>
            </a:pPr>
            <a:r>
              <a:t>Queueing diagram </a:t>
            </a:r>
            <a:r>
              <a:rPr b="0">
                <a:solidFill>
                  <a:srgbClr val="000000"/>
                </a:solidFill>
              </a:rPr>
              <a:t>represents queues, resources, flows</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69</a:t>
            </a:fld>
            <a:endParaRPr/>
          </a:p>
        </p:txBody>
      </p:sp>
      <p:sp>
        <p:nvSpPr>
          <p:cNvPr id="97" name="Schedulers"/>
          <p:cNvSpPr txBox="1">
            <a:spLocks noGrp="1"/>
          </p:cNvSpPr>
          <p:nvPr>
            <p:ph type="title" idx="4294967295"/>
          </p:nvPr>
        </p:nvSpPr>
        <p:spPr>
          <a:xfrm>
            <a:off x="0" y="182563"/>
            <a:ext cx="8229600" cy="576262"/>
          </a:xfrm>
          <a:prstGeom prst="rect">
            <a:avLst/>
          </a:prstGeom>
        </p:spPr>
        <p:txBody>
          <a:bodyPr>
            <a:normAutofit/>
          </a:bodyPr>
          <a:lstStyle/>
          <a:p>
            <a:r>
              <a:t>Schedulers</a:t>
            </a:r>
          </a:p>
        </p:txBody>
      </p:sp>
      <p:sp>
        <p:nvSpPr>
          <p:cNvPr id="98" name="Short-term scheduler  (or CPU scheduler) – selects which process should be executed next and allocates CPU…"/>
          <p:cNvSpPr txBox="1">
            <a:spLocks noGrp="1"/>
          </p:cNvSpPr>
          <p:nvPr>
            <p:ph type="body" idx="4294967295"/>
          </p:nvPr>
        </p:nvSpPr>
        <p:spPr>
          <a:xfrm>
            <a:off x="1690688" y="1108075"/>
            <a:ext cx="7453312" cy="5022850"/>
          </a:xfrm>
          <a:prstGeom prst="rect">
            <a:avLst/>
          </a:prstGeom>
        </p:spPr>
        <p:txBody>
          <a:bodyPr>
            <a:normAutofit/>
          </a:bodyPr>
          <a:lstStyle/>
          <a:p>
            <a:pPr>
              <a:spcBef>
                <a:spcPts val="600"/>
              </a:spcBef>
              <a:buChar char=""/>
              <a:defRPr sz="1600" b="1">
                <a:solidFill>
                  <a:srgbClr val="3366FF"/>
                </a:solidFill>
              </a:defRPr>
            </a:pPr>
            <a:r>
              <a:t>Short-term scheduler  </a:t>
            </a:r>
            <a:r>
              <a:rPr b="0">
                <a:solidFill>
                  <a:srgbClr val="000000"/>
                </a:solidFill>
              </a:rPr>
              <a:t>(or </a:t>
            </a:r>
            <a:r>
              <a:t>CPU scheduler</a:t>
            </a:r>
            <a:r>
              <a:rPr b="0">
                <a:solidFill>
                  <a:srgbClr val="000000"/>
                </a:solidFill>
              </a:rPr>
              <a:t>) – selects which process should be executed next and allocates CPU</a:t>
            </a:r>
          </a:p>
          <a:p>
            <a:pPr lvl="1">
              <a:spcBef>
                <a:spcPts val="0"/>
              </a:spcBef>
              <a:buClr>
                <a:srgbClr val="CC6600"/>
              </a:buClr>
              <a:defRPr sz="1600"/>
            </a:pPr>
            <a:r>
              <a:t>Sometimes the only scheduler in a system</a:t>
            </a:r>
          </a:p>
          <a:p>
            <a:pPr lvl="1">
              <a:spcBef>
                <a:spcPts val="0"/>
              </a:spcBef>
              <a:buClr>
                <a:srgbClr val="CC6600"/>
              </a:buClr>
              <a:defRPr sz="1600"/>
            </a:pPr>
            <a:r>
              <a:t>Short-term scheduler is invoked frequently (milliseconds) </a:t>
            </a:r>
            <a:r>
              <a:rPr>
                <a:latin typeface="Symbol"/>
                <a:ea typeface="Symbol"/>
                <a:cs typeface="Symbol"/>
                <a:sym typeface="Symbol"/>
              </a:rPr>
              <a:t>Þ </a:t>
            </a:r>
            <a:r>
              <a:t>(must be fast)</a:t>
            </a:r>
            <a:endParaRPr sz="800"/>
          </a:p>
          <a:p>
            <a:pPr>
              <a:spcBef>
                <a:spcPts val="600"/>
              </a:spcBef>
              <a:buChar char=""/>
              <a:defRPr sz="1600" b="1">
                <a:solidFill>
                  <a:srgbClr val="3366FF"/>
                </a:solidFill>
              </a:defRPr>
            </a:pPr>
            <a:r>
              <a:t>Long-term scheduler  </a:t>
            </a:r>
            <a:r>
              <a:rPr b="0">
                <a:solidFill>
                  <a:srgbClr val="000000"/>
                </a:solidFill>
              </a:rPr>
              <a:t>(or </a:t>
            </a:r>
            <a:r>
              <a:t>job scheduler</a:t>
            </a:r>
            <a:r>
              <a:rPr b="0">
                <a:solidFill>
                  <a:srgbClr val="000000"/>
                </a:solidFill>
              </a:rPr>
              <a:t>) – selects which processes should be brought into the ready queue</a:t>
            </a:r>
          </a:p>
          <a:p>
            <a:pPr lvl="1">
              <a:spcBef>
                <a:spcPts val="0"/>
              </a:spcBef>
              <a:buClr>
                <a:srgbClr val="CC6600"/>
              </a:buClr>
              <a:defRPr sz="1600"/>
            </a:pPr>
            <a:r>
              <a:t>Long-term scheduler is invoked  infrequently (seconds, minutes) </a:t>
            </a:r>
            <a:r>
              <a:rPr>
                <a:latin typeface="Symbol"/>
                <a:ea typeface="Symbol"/>
                <a:cs typeface="Symbol"/>
                <a:sym typeface="Symbol"/>
              </a:rPr>
              <a:t>Þ </a:t>
            </a:r>
            <a:r>
              <a:t>(may be slow)</a:t>
            </a:r>
            <a:endParaRPr sz="800"/>
          </a:p>
          <a:p>
            <a:pPr lvl="1">
              <a:spcBef>
                <a:spcPts val="0"/>
              </a:spcBef>
              <a:buClr>
                <a:srgbClr val="CC6600"/>
              </a:buClr>
              <a:defRPr sz="1600"/>
            </a:pPr>
            <a:r>
              <a:t>The long-term scheduler controls the </a:t>
            </a:r>
            <a:r>
              <a:rPr b="1">
                <a:solidFill>
                  <a:srgbClr val="3366FF"/>
                </a:solidFill>
              </a:rPr>
              <a:t>degree of multiprogramming</a:t>
            </a:r>
            <a:endParaRPr sz="800" i="1"/>
          </a:p>
          <a:p>
            <a:pPr>
              <a:spcBef>
                <a:spcPts val="600"/>
              </a:spcBef>
              <a:buChar char=""/>
              <a:defRPr sz="1600"/>
            </a:pPr>
            <a:r>
              <a:t>Processes can be described as either:</a:t>
            </a:r>
          </a:p>
          <a:p>
            <a:pPr lvl="1">
              <a:spcBef>
                <a:spcPts val="0"/>
              </a:spcBef>
              <a:buClr>
                <a:srgbClr val="CC6600"/>
              </a:buClr>
              <a:defRPr sz="1600" b="1">
                <a:solidFill>
                  <a:srgbClr val="3366FF"/>
                </a:solidFill>
              </a:defRPr>
            </a:pPr>
            <a:r>
              <a:t>I/O-bound process</a:t>
            </a:r>
            <a:r>
              <a:rPr b="0">
                <a:solidFill>
                  <a:srgbClr val="000000"/>
                </a:solidFill>
              </a:rPr>
              <a:t> – spends more time doing I/O than computations, many short CPU bursts</a:t>
            </a:r>
          </a:p>
          <a:p>
            <a:pPr lvl="1">
              <a:spcBef>
                <a:spcPts val="0"/>
              </a:spcBef>
              <a:buClr>
                <a:srgbClr val="CC6600"/>
              </a:buClr>
              <a:defRPr sz="1600" b="1">
                <a:solidFill>
                  <a:srgbClr val="3366FF"/>
                </a:solidFill>
              </a:defRPr>
            </a:pPr>
            <a:r>
              <a:t>CPU-bound process </a:t>
            </a:r>
            <a:r>
              <a:rPr b="0">
                <a:solidFill>
                  <a:srgbClr val="000000"/>
                </a:solidFill>
              </a:rPr>
              <a:t>– spends more time doing computations; few very long CPU bursts</a:t>
            </a:r>
          </a:p>
          <a:p>
            <a:pPr>
              <a:spcBef>
                <a:spcPts val="600"/>
              </a:spcBef>
              <a:buChar char=""/>
              <a:defRPr sz="1600"/>
            </a:pPr>
            <a:r>
              <a:t>Long-term scheduler strives for good </a:t>
            </a:r>
            <a:r>
              <a:rPr b="1" i="1"/>
              <a:t>process mix</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hapter 1:  Introduction"/>
          <p:cNvSpPr txBox="1">
            <a:spLocks noGrp="1"/>
          </p:cNvSpPr>
          <p:nvPr>
            <p:ph type="title" idx="4294967295"/>
          </p:nvPr>
        </p:nvSpPr>
        <p:spPr>
          <a:xfrm>
            <a:off x="685800" y="1900238"/>
            <a:ext cx="8458200" cy="1143000"/>
          </a:xfrm>
          <a:prstGeom prst="rect">
            <a:avLst/>
          </a:prstGeom>
        </p:spPr>
        <p:txBody>
          <a:bodyPr>
            <a:normAutofit/>
          </a:bodyPr>
          <a:lstStyle>
            <a:lvl1pPr>
              <a:defRPr sz="4300"/>
            </a:lvl1pPr>
          </a:lstStyle>
          <a:p>
            <a:r>
              <a:t>Chapter 1:  Introduction</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70</a:t>
            </a:fld>
            <a:endParaRPr/>
          </a:p>
        </p:txBody>
      </p:sp>
      <p:sp>
        <p:nvSpPr>
          <p:cNvPr id="101" name="Addition of Medium Term Scheduling"/>
          <p:cNvSpPr txBox="1">
            <a:spLocks noGrp="1"/>
          </p:cNvSpPr>
          <p:nvPr>
            <p:ph type="title" idx="4294967295"/>
          </p:nvPr>
        </p:nvSpPr>
        <p:spPr>
          <a:xfrm>
            <a:off x="914400" y="182563"/>
            <a:ext cx="8229600" cy="576262"/>
          </a:xfrm>
          <a:prstGeom prst="rect">
            <a:avLst/>
          </a:prstGeom>
        </p:spPr>
        <p:txBody>
          <a:bodyPr>
            <a:normAutofit/>
          </a:bodyPr>
          <a:lstStyle/>
          <a:p>
            <a:r>
              <a:t>Addition of Medium Term Scheduling</a:t>
            </a:r>
          </a:p>
        </p:txBody>
      </p:sp>
      <p:pic>
        <p:nvPicPr>
          <p:cNvPr id="102" name="image.png" descr="image.png"/>
          <p:cNvPicPr>
            <a:picLocks noChangeAspect="1"/>
          </p:cNvPicPr>
          <p:nvPr/>
        </p:nvPicPr>
        <p:blipFill>
          <a:blip r:embed="rId2"/>
          <a:stretch>
            <a:fillRect/>
          </a:stretch>
        </p:blipFill>
        <p:spPr>
          <a:xfrm>
            <a:off x="1031877" y="2827337"/>
            <a:ext cx="7327900" cy="2665413"/>
          </a:xfrm>
          <a:prstGeom prst="rect">
            <a:avLst/>
          </a:prstGeom>
          <a:ln w="12700">
            <a:miter lim="400000"/>
          </a:ln>
        </p:spPr>
      </p:pic>
      <p:sp>
        <p:nvSpPr>
          <p:cNvPr id="103" name="Medium-term scheduler  can be added if degree of multiple programming needs to decrease…"/>
          <p:cNvSpPr txBox="1"/>
          <p:nvPr/>
        </p:nvSpPr>
        <p:spPr>
          <a:xfrm>
            <a:off x="838453" y="1160463"/>
            <a:ext cx="7136894" cy="1629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003" tIns="32003" rIns="32003" bIns="32003">
            <a:spAutoFit/>
          </a:bodyPr>
          <a:lstStyle/>
          <a:p>
            <a:pPr marL="488950" indent="-488950" defTabSz="457200">
              <a:spcBef>
                <a:spcPts val="700"/>
              </a:spcBef>
              <a:buClr>
                <a:srgbClr val="993300"/>
              </a:buClr>
              <a:buSzPct val="90000"/>
              <a:buChar char=""/>
              <a:defRPr b="1">
                <a:solidFill>
                  <a:srgbClr val="3366FF"/>
                </a:solidFill>
              </a:defRPr>
            </a:pPr>
            <a:r>
              <a:t>Medium-term scheduler  </a:t>
            </a:r>
            <a:r>
              <a:rPr b="0">
                <a:solidFill>
                  <a:srgbClr val="000000"/>
                </a:solidFill>
              </a:rPr>
              <a:t>can be added if degree of multiple programming needs to decrease</a:t>
            </a:r>
          </a:p>
          <a:p>
            <a:pPr marL="1060450" lvl="1" indent="-407987" defTabSz="457200">
              <a:spcBef>
                <a:spcPts val="700"/>
              </a:spcBef>
              <a:buClr>
                <a:srgbClr val="CC6600"/>
              </a:buClr>
              <a:buSzPct val="80000"/>
              <a:buChar char=""/>
            </a:pPr>
            <a:r>
              <a:t>Remove process from memory, store on disk, bring back in from disk to continue execution: </a:t>
            </a:r>
            <a:r>
              <a:rPr b="1">
                <a:solidFill>
                  <a:srgbClr val="3366FF"/>
                </a:solidFill>
              </a:rPr>
              <a:t>swapping</a:t>
            </a:r>
          </a:p>
          <a:p>
            <a:pPr marL="488950" indent="-488950" defTabSz="457200">
              <a:spcBef>
                <a:spcPts val="700"/>
              </a:spcBef>
              <a:buClr>
                <a:srgbClr val="993300"/>
              </a:buClr>
              <a:buSzPct val="90000"/>
              <a:buChar char=""/>
            </a:pPr>
            <a:endParaRPr b="1">
              <a:solidFill>
                <a:srgbClr val="3366FF"/>
              </a:solidFill>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lide Number"/>
          <p:cNvSpPr txBox="1">
            <a:spLocks noGrp="1"/>
          </p:cNvSpPr>
          <p:nvPr>
            <p:ph type="sldNum" sz="quarter" idx="2"/>
          </p:nvPr>
        </p:nvSpPr>
        <p:spPr>
          <a:xfrm>
            <a:off x="4363234" y="6613532"/>
            <a:ext cx="233395"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71</a:t>
            </a:fld>
            <a:endParaRPr/>
          </a:p>
        </p:txBody>
      </p:sp>
      <p:sp>
        <p:nvSpPr>
          <p:cNvPr id="110" name="Context Switch"/>
          <p:cNvSpPr txBox="1">
            <a:spLocks noGrp="1"/>
          </p:cNvSpPr>
          <p:nvPr>
            <p:ph type="title" idx="4294967295"/>
          </p:nvPr>
        </p:nvSpPr>
        <p:spPr>
          <a:xfrm>
            <a:off x="0" y="166688"/>
            <a:ext cx="8229600" cy="576262"/>
          </a:xfrm>
          <a:prstGeom prst="rect">
            <a:avLst/>
          </a:prstGeom>
        </p:spPr>
        <p:txBody>
          <a:bodyPr>
            <a:normAutofit/>
          </a:bodyPr>
          <a:lstStyle/>
          <a:p>
            <a:r>
              <a:t>Context Switch</a:t>
            </a:r>
          </a:p>
        </p:txBody>
      </p:sp>
      <p:sp>
        <p:nvSpPr>
          <p:cNvPr id="111" name="When CPU switches to another process, the system must save the state of the old process and load the saved state for the new process via a context switch…"/>
          <p:cNvSpPr txBox="1">
            <a:spLocks noGrp="1"/>
          </p:cNvSpPr>
          <p:nvPr>
            <p:ph type="body" idx="4294967295"/>
          </p:nvPr>
        </p:nvSpPr>
        <p:spPr>
          <a:xfrm>
            <a:off x="0" y="1108075"/>
            <a:ext cx="6997700" cy="4448175"/>
          </a:xfrm>
          <a:prstGeom prst="rect">
            <a:avLst/>
          </a:prstGeom>
        </p:spPr>
        <p:txBody>
          <a:bodyPr>
            <a:normAutofit/>
          </a:bodyPr>
          <a:lstStyle/>
          <a:p>
            <a:pPr>
              <a:buChar char=""/>
            </a:pPr>
            <a:r>
              <a:rPr dirty="0"/>
              <a:t>When CPU switches to another process, the system must </a:t>
            </a:r>
            <a:r>
              <a:rPr b="1" dirty="0">
                <a:solidFill>
                  <a:srgbClr val="3366FF"/>
                </a:solidFill>
              </a:rPr>
              <a:t>save the state </a:t>
            </a:r>
            <a:r>
              <a:rPr dirty="0"/>
              <a:t>of the old process and load the </a:t>
            </a:r>
            <a:r>
              <a:rPr b="1" dirty="0">
                <a:solidFill>
                  <a:srgbClr val="3366FF"/>
                </a:solidFill>
              </a:rPr>
              <a:t>saved state </a:t>
            </a:r>
            <a:r>
              <a:rPr dirty="0"/>
              <a:t>for the new process via a </a:t>
            </a:r>
            <a:r>
              <a:rPr b="1" dirty="0">
                <a:solidFill>
                  <a:srgbClr val="3366FF"/>
                </a:solidFill>
              </a:rPr>
              <a:t>context switch</a:t>
            </a:r>
          </a:p>
          <a:p>
            <a:pPr>
              <a:buChar char=""/>
              <a:defRPr b="1">
                <a:solidFill>
                  <a:srgbClr val="3366FF"/>
                </a:solidFill>
              </a:defRPr>
            </a:pPr>
            <a:r>
              <a:rPr dirty="0"/>
              <a:t>Context </a:t>
            </a:r>
            <a:r>
              <a:rPr b="0" dirty="0">
                <a:solidFill>
                  <a:srgbClr val="000000"/>
                </a:solidFill>
              </a:rPr>
              <a:t>of a process represented in the PCB</a:t>
            </a:r>
          </a:p>
          <a:p>
            <a:pPr>
              <a:buChar char=""/>
            </a:pPr>
            <a:r>
              <a:rPr dirty="0"/>
              <a:t>Context-switch time is overhead; the system does no useful work while switching</a:t>
            </a:r>
          </a:p>
          <a:p>
            <a:pPr lvl="1">
              <a:spcBef>
                <a:spcPts val="0"/>
              </a:spcBef>
              <a:buClr>
                <a:srgbClr val="CC6600"/>
              </a:buClr>
            </a:pPr>
            <a:r>
              <a:rPr dirty="0"/>
              <a:t>The more complex the OS and the PCB the longer the context switch</a:t>
            </a:r>
          </a:p>
          <a:p>
            <a:pPr>
              <a:buChar char=""/>
            </a:pPr>
            <a:r>
              <a:rPr dirty="0"/>
              <a:t>Time dependent on hardware support</a:t>
            </a:r>
          </a:p>
          <a:p>
            <a:pPr lvl="1">
              <a:spcBef>
                <a:spcPts val="0"/>
              </a:spcBef>
              <a:buClr>
                <a:srgbClr val="CC6600"/>
              </a:buClr>
            </a:pPr>
            <a:r>
              <a:rPr dirty="0"/>
              <a:t>Some hardware provides multiple sets of registers per CPU multiple contexts loaded at once</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End of Chapter 1"/>
          <p:cNvSpPr txBox="1">
            <a:spLocks noGrp="1"/>
          </p:cNvSpPr>
          <p:nvPr>
            <p:ph type="title" idx="4294967295"/>
          </p:nvPr>
        </p:nvSpPr>
        <p:spPr>
          <a:xfrm>
            <a:off x="0" y="685800"/>
            <a:ext cx="7772400" cy="2127250"/>
          </a:xfrm>
          <a:prstGeom prst="rect">
            <a:avLst/>
          </a:prstGeom>
        </p:spPr>
        <p:txBody>
          <a:bodyPr>
            <a:normAutofit/>
          </a:bodyPr>
          <a:lstStyle>
            <a:lvl1pPr>
              <a:defRPr sz="4300"/>
            </a:lvl1pPr>
          </a:lstStyle>
          <a:p>
            <a:r>
              <a:rPr dirty="0"/>
              <a:t>End of </a:t>
            </a:r>
            <a:r>
              <a:rPr lang="en-US" dirty="0"/>
              <a:t>Process as a Concept</a:t>
            </a:r>
            <a:endParaRPr dirty="0"/>
          </a:p>
        </p:txBody>
      </p:sp>
    </p:spTree>
    <p:extLst>
      <p:ext uri="{BB962C8B-B14F-4D97-AF65-F5344CB8AC3E}">
        <p14:creationId xmlns:p14="http://schemas.microsoft.com/office/powerpoint/2010/main" val="4296095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8</a:t>
            </a:fld>
            <a:endParaRPr/>
          </a:p>
        </p:txBody>
      </p:sp>
      <p:sp>
        <p:nvSpPr>
          <p:cNvPr id="47" name="What is an Operating System?"/>
          <p:cNvSpPr txBox="1">
            <a:spLocks noGrp="1"/>
          </p:cNvSpPr>
          <p:nvPr>
            <p:ph type="title" idx="4294967295"/>
          </p:nvPr>
        </p:nvSpPr>
        <p:spPr>
          <a:xfrm>
            <a:off x="1420813" y="198438"/>
            <a:ext cx="7723187" cy="576262"/>
          </a:xfrm>
          <a:prstGeom prst="rect">
            <a:avLst/>
          </a:prstGeom>
        </p:spPr>
        <p:txBody>
          <a:bodyPr>
            <a:normAutofit/>
          </a:bodyPr>
          <a:lstStyle/>
          <a:p>
            <a:r>
              <a:t>What is an Operating System?</a:t>
            </a:r>
          </a:p>
        </p:txBody>
      </p:sp>
      <p:sp>
        <p:nvSpPr>
          <p:cNvPr id="48" name="A program that acts as an intermediary between a user of a computer and the computer hardware…"/>
          <p:cNvSpPr txBox="1">
            <a:spLocks noGrp="1"/>
          </p:cNvSpPr>
          <p:nvPr>
            <p:ph type="body" idx="4294967295"/>
          </p:nvPr>
        </p:nvSpPr>
        <p:spPr>
          <a:xfrm>
            <a:off x="0" y="1268413"/>
            <a:ext cx="7121525" cy="4159250"/>
          </a:xfrm>
          <a:prstGeom prst="rect">
            <a:avLst/>
          </a:prstGeom>
        </p:spPr>
        <p:txBody>
          <a:bodyPr>
            <a:normAutofit/>
          </a:bodyPr>
          <a:lstStyle/>
          <a:p>
            <a:pPr>
              <a:buChar char=""/>
            </a:pPr>
            <a:r>
              <a:rPr dirty="0"/>
              <a:t>A program that acts as an intermediary between a user of a computer and the computer hardware</a:t>
            </a:r>
            <a:endParaRPr lang="en-US" dirty="0"/>
          </a:p>
          <a:p>
            <a:pPr marL="0" indent="0">
              <a:buSzPct val="100000"/>
              <a:buNone/>
              <a:defRPr sz="1800" b="1">
                <a:solidFill>
                  <a:srgbClr val="FFFFFF"/>
                </a:solidFill>
              </a:defRPr>
            </a:pPr>
            <a:r>
              <a:rPr lang="en-US" dirty="0">
                <a:solidFill>
                  <a:srgbClr val="002060"/>
                </a:solidFill>
              </a:rPr>
              <a:t>A special piece of software that….</a:t>
            </a:r>
          </a:p>
          <a:p>
            <a:pPr marL="0" indent="0">
              <a:buSzPct val="100000"/>
              <a:buNone/>
              <a:defRPr sz="1800" b="1">
                <a:solidFill>
                  <a:srgbClr val="FFFFFF"/>
                </a:solidFill>
              </a:defRPr>
            </a:pPr>
            <a:r>
              <a:rPr lang="en-US" dirty="0">
                <a:solidFill>
                  <a:srgbClr val="002060"/>
                </a:solidFill>
              </a:rPr>
              <a:t> 	—Abstracts and       </a:t>
            </a:r>
          </a:p>
          <a:p>
            <a:pPr marL="0" indent="0">
              <a:buSzPct val="100000"/>
              <a:buNone/>
              <a:defRPr sz="1800" b="1">
                <a:solidFill>
                  <a:srgbClr val="FFFFFF"/>
                </a:solidFill>
              </a:defRPr>
            </a:pPr>
            <a:r>
              <a:rPr lang="en-US" dirty="0">
                <a:solidFill>
                  <a:srgbClr val="002060"/>
                </a:solidFill>
              </a:rPr>
              <a:t> 	—Arbitrates computer resources</a:t>
            </a:r>
          </a:p>
          <a:p>
            <a:pPr marL="0" indent="0">
              <a:buSzPct val="100000"/>
              <a:buNone/>
              <a:defRPr sz="1800" b="1">
                <a:solidFill>
                  <a:srgbClr val="FFFFFF"/>
                </a:solidFill>
              </a:defRPr>
            </a:pPr>
            <a:endParaRPr dirty="0"/>
          </a:p>
          <a:p>
            <a:pPr>
              <a:buChar char=""/>
            </a:pPr>
            <a:r>
              <a:rPr dirty="0"/>
              <a:t>Operating system goals:</a:t>
            </a:r>
          </a:p>
          <a:p>
            <a:pPr lvl="1">
              <a:spcBef>
                <a:spcPts val="0"/>
              </a:spcBef>
              <a:buClr>
                <a:srgbClr val="CC6600"/>
              </a:buClr>
            </a:pPr>
            <a:r>
              <a:rPr dirty="0"/>
              <a:t>Execute user programs and make solving user problems easier</a:t>
            </a:r>
          </a:p>
          <a:p>
            <a:pPr lvl="1">
              <a:spcBef>
                <a:spcPts val="0"/>
              </a:spcBef>
              <a:buClr>
                <a:srgbClr val="CC6600"/>
              </a:buClr>
            </a:pPr>
            <a:r>
              <a:rPr dirty="0"/>
              <a:t>Make the computer system convenient to use</a:t>
            </a:r>
          </a:p>
          <a:p>
            <a:pPr lvl="1">
              <a:spcBef>
                <a:spcPts val="0"/>
              </a:spcBef>
              <a:buClr>
                <a:srgbClr val="CC6600"/>
              </a:buClr>
            </a:pPr>
            <a:r>
              <a:rPr dirty="0"/>
              <a:t>Use the computer hardware in an efficient manner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lide Number"/>
          <p:cNvSpPr txBox="1">
            <a:spLocks noGrp="1"/>
          </p:cNvSpPr>
          <p:nvPr>
            <p:ph type="sldNum" sz="quarter" idx="2"/>
          </p:nvPr>
        </p:nvSpPr>
        <p:spPr>
          <a:xfrm>
            <a:off x="4398497" y="6613532"/>
            <a:ext cx="162863" cy="2462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ctr" defTabSz="457200">
              <a:spcBef>
                <a:spcPts val="600"/>
              </a:spcBef>
              <a:defRPr sz="1000" b="1">
                <a:solidFill>
                  <a:srgbClr val="006699"/>
                </a:solidFill>
                <a:latin typeface="+mn-lt"/>
                <a:ea typeface="+mn-ea"/>
                <a:cs typeface="+mn-cs"/>
                <a:sym typeface="Helvetica"/>
              </a:defRPr>
            </a:lvl1pPr>
          </a:lstStyle>
          <a:p>
            <a:fld id="{86CB4B4D-7CA3-9044-876B-883B54F8677D}" type="slidenum">
              <a:t>9</a:t>
            </a:fld>
            <a:endParaRPr/>
          </a:p>
        </p:txBody>
      </p:sp>
      <p:sp>
        <p:nvSpPr>
          <p:cNvPr id="51" name="Computer System Structure"/>
          <p:cNvSpPr txBox="1">
            <a:spLocks noGrp="1"/>
          </p:cNvSpPr>
          <p:nvPr>
            <p:ph type="title" idx="4294967295"/>
          </p:nvPr>
        </p:nvSpPr>
        <p:spPr>
          <a:xfrm>
            <a:off x="1498600" y="182563"/>
            <a:ext cx="7645400" cy="576262"/>
          </a:xfrm>
          <a:prstGeom prst="rect">
            <a:avLst/>
          </a:prstGeom>
        </p:spPr>
        <p:txBody>
          <a:bodyPr>
            <a:normAutofit/>
          </a:bodyPr>
          <a:lstStyle/>
          <a:p>
            <a:r>
              <a:t>Computer System Structure</a:t>
            </a:r>
          </a:p>
        </p:txBody>
      </p:sp>
      <p:pic>
        <p:nvPicPr>
          <p:cNvPr id="6" name="Picture 5">
            <a:extLst>
              <a:ext uri="{FF2B5EF4-FFF2-40B4-BE49-F238E27FC236}">
                <a16:creationId xmlns:a16="http://schemas.microsoft.com/office/drawing/2014/main" id="{4B027C66-1C7B-0546-A1FC-71A3FF493F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1548" y="1415868"/>
            <a:ext cx="4298047" cy="4540617"/>
          </a:xfrm>
          <a:prstGeom prst="rect">
            <a:avLst/>
          </a:prstGeom>
        </p:spPr>
      </p:pic>
    </p:spTree>
    <p:extLst>
      <p:ext uri="{BB962C8B-B14F-4D97-AF65-F5344CB8AC3E}">
        <p14:creationId xmlns:p14="http://schemas.microsoft.com/office/powerpoint/2010/main" val="1277631856"/>
      </p:ext>
    </p:extLst>
  </p:cSld>
  <p:clrMapOvr>
    <a:masterClrMapping/>
  </p:clrMapOvr>
  <p:transition spd="med"/>
</p:sld>
</file>

<file path=ppt/theme/theme1.xml><?xml version="1.0" encoding="utf-8"?>
<a:theme xmlns:a="http://schemas.openxmlformats.org/drawingml/2006/main" name="ARM PPT template 2017_Confidential">
  <a:themeElements>
    <a:clrScheme name="ARM PPT template 2017_Confidential">
      <a:dk1>
        <a:srgbClr val="000000"/>
      </a:dk1>
      <a:lt1>
        <a:srgbClr val="FFFFFF"/>
      </a:lt1>
      <a:dk2>
        <a:srgbClr val="A7A7A7"/>
      </a:dk2>
      <a:lt2>
        <a:srgbClr val="535353"/>
      </a:lt2>
      <a:accent1>
        <a:srgbClr val="0091BD"/>
      </a:accent1>
      <a:accent2>
        <a:srgbClr val="002B49"/>
      </a:accent2>
      <a:accent3>
        <a:srgbClr val="FFC700"/>
      </a:accent3>
      <a:accent4>
        <a:srgbClr val="95D600"/>
      </a:accent4>
      <a:accent5>
        <a:srgbClr val="FF6B00"/>
      </a:accent5>
      <a:accent6>
        <a:srgbClr val="7D868C"/>
      </a:accent6>
      <a:hlink>
        <a:srgbClr val="0000FF"/>
      </a:hlink>
      <a:folHlink>
        <a:srgbClr val="FF00FF"/>
      </a:folHlink>
    </a:clrScheme>
    <a:fontScheme name="ARM PPT template 2017_Confidential">
      <a:majorFont>
        <a:latin typeface="Helvetica"/>
        <a:ea typeface="Helvetica"/>
        <a:cs typeface="Helvetica"/>
      </a:majorFont>
      <a:minorFont>
        <a:latin typeface="Calibri"/>
        <a:ea typeface="Calibri"/>
        <a:cs typeface="Calibri"/>
      </a:minorFont>
    </a:fontScheme>
    <a:fmtScheme name="ARM PPT template 2017_Confiden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ARM PPT template 2017_Confidential">
  <a:themeElements>
    <a:clrScheme name="ARM PPT template 2017_Confidential">
      <a:dk1>
        <a:srgbClr val="000000"/>
      </a:dk1>
      <a:lt1>
        <a:srgbClr val="FFFFFF"/>
      </a:lt1>
      <a:dk2>
        <a:srgbClr val="A7A7A7"/>
      </a:dk2>
      <a:lt2>
        <a:srgbClr val="535353"/>
      </a:lt2>
      <a:accent1>
        <a:srgbClr val="0091BD"/>
      </a:accent1>
      <a:accent2>
        <a:srgbClr val="002B49"/>
      </a:accent2>
      <a:accent3>
        <a:srgbClr val="FFC700"/>
      </a:accent3>
      <a:accent4>
        <a:srgbClr val="95D600"/>
      </a:accent4>
      <a:accent5>
        <a:srgbClr val="FF6B00"/>
      </a:accent5>
      <a:accent6>
        <a:srgbClr val="7D868C"/>
      </a:accent6>
      <a:hlink>
        <a:srgbClr val="0000FF"/>
      </a:hlink>
      <a:folHlink>
        <a:srgbClr val="FF00FF"/>
      </a:folHlink>
    </a:clrScheme>
    <a:fontScheme name="ARM PPT template 2017_Confidential">
      <a:majorFont>
        <a:latin typeface="Helvetica"/>
        <a:ea typeface="Helvetica"/>
        <a:cs typeface="Helvetica"/>
      </a:majorFont>
      <a:minorFont>
        <a:latin typeface="Calibri"/>
        <a:ea typeface="Calibri"/>
        <a:cs typeface="Calibri"/>
      </a:minorFont>
    </a:fontScheme>
    <a:fmtScheme name="ARM PPT template 2017_Confiden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ARM PPT template 2017_Confidential">
  <a:themeElements>
    <a:clrScheme name="ARM PPT template 2017_Confidential">
      <a:dk1>
        <a:srgbClr val="000000"/>
      </a:dk1>
      <a:lt1>
        <a:srgbClr val="FFFFFF"/>
      </a:lt1>
      <a:dk2>
        <a:srgbClr val="A7A7A7"/>
      </a:dk2>
      <a:lt2>
        <a:srgbClr val="535353"/>
      </a:lt2>
      <a:accent1>
        <a:srgbClr val="0091BD"/>
      </a:accent1>
      <a:accent2>
        <a:srgbClr val="002B49"/>
      </a:accent2>
      <a:accent3>
        <a:srgbClr val="FFC700"/>
      </a:accent3>
      <a:accent4>
        <a:srgbClr val="95D600"/>
      </a:accent4>
      <a:accent5>
        <a:srgbClr val="FF6B00"/>
      </a:accent5>
      <a:accent6>
        <a:srgbClr val="7D868C"/>
      </a:accent6>
      <a:hlink>
        <a:srgbClr val="0000FF"/>
      </a:hlink>
      <a:folHlink>
        <a:srgbClr val="FF00FF"/>
      </a:folHlink>
    </a:clrScheme>
    <a:fontScheme name="ARM PPT template 2017_Confidential">
      <a:majorFont>
        <a:latin typeface="Helvetica"/>
        <a:ea typeface="Helvetica"/>
        <a:cs typeface="Helvetica"/>
      </a:majorFont>
      <a:minorFont>
        <a:latin typeface="Calibri"/>
        <a:ea typeface="Calibri"/>
        <a:cs typeface="Calibri"/>
      </a:minorFont>
    </a:fontScheme>
    <a:fmtScheme name="ARM PPT template 2017_Confident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os-8">
  <a:themeElements>
    <a:clrScheme name="os-8">
      <a:dk1>
        <a:srgbClr val="000000"/>
      </a:dk1>
      <a:lt1>
        <a:srgbClr val="FFFFFF"/>
      </a:lt1>
      <a:dk2>
        <a:srgbClr val="A7A7A7"/>
      </a:dk2>
      <a:lt2>
        <a:srgbClr val="535353"/>
      </a:lt2>
      <a:accent1>
        <a:srgbClr val="99CC00"/>
      </a:accent1>
      <a:accent2>
        <a:srgbClr val="CCCC66"/>
      </a:accent2>
      <a:accent3>
        <a:srgbClr val="9BBB59"/>
      </a:accent3>
      <a:accent4>
        <a:srgbClr val="8064A2"/>
      </a:accent4>
      <a:accent5>
        <a:srgbClr val="4BACC6"/>
      </a:accent5>
      <a:accent6>
        <a:srgbClr val="F79646"/>
      </a:accent6>
      <a:hlink>
        <a:srgbClr val="0000FF"/>
      </a:hlink>
      <a:folHlink>
        <a:srgbClr val="FF00FF"/>
      </a:folHlink>
    </a:clrScheme>
    <a:fontScheme name="os-8">
      <a:majorFont>
        <a:latin typeface="Times New Roman"/>
        <a:ea typeface="Times New Roman"/>
        <a:cs typeface="Times New Roman"/>
      </a:majorFont>
      <a:minorFont>
        <a:latin typeface="Helvetica"/>
        <a:ea typeface="Helvetica"/>
        <a:cs typeface="Helvetica"/>
      </a:minorFont>
    </a:fontScheme>
    <a:fmtScheme name="os-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os-8">
  <a:themeElements>
    <a:clrScheme name="os-8">
      <a:dk1>
        <a:srgbClr val="000000"/>
      </a:dk1>
      <a:lt1>
        <a:srgbClr val="FFFFFF"/>
      </a:lt1>
      <a:dk2>
        <a:srgbClr val="A7A7A7"/>
      </a:dk2>
      <a:lt2>
        <a:srgbClr val="535353"/>
      </a:lt2>
      <a:accent1>
        <a:srgbClr val="99CC00"/>
      </a:accent1>
      <a:accent2>
        <a:srgbClr val="CCCC66"/>
      </a:accent2>
      <a:accent3>
        <a:srgbClr val="9BBB59"/>
      </a:accent3>
      <a:accent4>
        <a:srgbClr val="8064A2"/>
      </a:accent4>
      <a:accent5>
        <a:srgbClr val="4BACC6"/>
      </a:accent5>
      <a:accent6>
        <a:srgbClr val="F79646"/>
      </a:accent6>
      <a:hlink>
        <a:srgbClr val="0000FF"/>
      </a:hlink>
      <a:folHlink>
        <a:srgbClr val="FF00FF"/>
      </a:folHlink>
    </a:clrScheme>
    <a:fontScheme name="os-8">
      <a:majorFont>
        <a:latin typeface="Times New Roman"/>
        <a:ea typeface="Times New Roman"/>
        <a:cs typeface="Times New Roman"/>
      </a:majorFont>
      <a:minorFont>
        <a:latin typeface="Helvetica"/>
        <a:ea typeface="Helvetica"/>
        <a:cs typeface="Helvetica"/>
      </a:minorFont>
    </a:fontScheme>
    <a:fmtScheme name="os-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2000</TotalTime>
  <Words>5481</Words>
  <Application>Microsoft Office PowerPoint</Application>
  <PresentationFormat>On-screen Show (4:3)</PresentationFormat>
  <Paragraphs>769</Paragraphs>
  <Slides>72</Slides>
  <Notes>15</Notes>
  <HiddenSlides>0</HiddenSlides>
  <MMClips>0</MMClips>
  <ScaleCrop>false</ScaleCrop>
  <HeadingPairs>
    <vt:vector size="4" baseType="variant">
      <vt:variant>
        <vt:lpstr>Theme</vt:lpstr>
      </vt:variant>
      <vt:variant>
        <vt:i4>5</vt:i4>
      </vt:variant>
      <vt:variant>
        <vt:lpstr>Slide Titles</vt:lpstr>
      </vt:variant>
      <vt:variant>
        <vt:i4>72</vt:i4>
      </vt:variant>
    </vt:vector>
  </HeadingPairs>
  <TitlesOfParts>
    <vt:vector size="77" baseType="lpstr">
      <vt:lpstr>ARM PPT template 2017_Confidential</vt:lpstr>
      <vt:lpstr>1_ARM PPT template 2017_Confidential</vt:lpstr>
      <vt:lpstr>2_ARM PPT template 2017_Confidential</vt:lpstr>
      <vt:lpstr>1_os-8</vt:lpstr>
      <vt:lpstr>Gallery</vt:lpstr>
      <vt:lpstr>PowerPoint Presentation</vt:lpstr>
      <vt:lpstr>PowerPoint Presentation</vt:lpstr>
      <vt:lpstr>PowerPoint Presentation</vt:lpstr>
      <vt:lpstr>PowerPoint Presentation</vt:lpstr>
      <vt:lpstr>Chapter 1: Introduction</vt:lpstr>
      <vt:lpstr>PowerPoint Presentation</vt:lpstr>
      <vt:lpstr>Chapter 1:  Introduction</vt:lpstr>
      <vt:lpstr>What is an Operating System?</vt:lpstr>
      <vt:lpstr>Computer System Structure</vt:lpstr>
      <vt:lpstr>Four Components of a Computer System</vt:lpstr>
      <vt:lpstr>Operating System Examples</vt:lpstr>
      <vt:lpstr>Operating System Examples</vt:lpstr>
      <vt:lpstr>What Operating Systems Do</vt:lpstr>
      <vt:lpstr>Operating System Definition</vt:lpstr>
      <vt:lpstr>Operating System Definition (Cont.)</vt:lpstr>
      <vt:lpstr>Linux-based  System Components</vt:lpstr>
      <vt:lpstr>Linux-based System Components</vt:lpstr>
      <vt:lpstr>Computer Startup</vt:lpstr>
      <vt:lpstr>The Role of the Bootloader</vt:lpstr>
      <vt:lpstr>Possible Scenarios</vt:lpstr>
      <vt:lpstr>Possible Scenarios</vt:lpstr>
      <vt:lpstr>An Example of Bootloader Operations</vt:lpstr>
      <vt:lpstr>An Example of Bootloader Operations</vt:lpstr>
      <vt:lpstr>An Example of Bootloader Operations</vt:lpstr>
      <vt:lpstr>An Example of Bootloader Operations</vt:lpstr>
      <vt:lpstr>An Example of Bootloader Operations</vt:lpstr>
      <vt:lpstr>Kernel</vt:lpstr>
      <vt:lpstr>Linux Kernel</vt:lpstr>
      <vt:lpstr>Linux Kernel</vt:lpstr>
      <vt:lpstr>Process Management</vt:lpstr>
      <vt:lpstr>Process Management Activities</vt:lpstr>
      <vt:lpstr>Memory Management</vt:lpstr>
      <vt:lpstr>Storage Management</vt:lpstr>
      <vt:lpstr>Mass-Storage Management</vt:lpstr>
      <vt:lpstr>End of Introduction to OS</vt:lpstr>
      <vt:lpstr>Operating-System Services and Structures</vt:lpstr>
      <vt:lpstr>Operating System Services</vt:lpstr>
      <vt:lpstr>Operating System Services (Cont.)</vt:lpstr>
      <vt:lpstr>Operating System Services (Cont.)</vt:lpstr>
      <vt:lpstr>A View of Operating System Services</vt:lpstr>
      <vt:lpstr>System Calls</vt:lpstr>
      <vt:lpstr>Example of System Calls</vt:lpstr>
      <vt:lpstr>System Call Implementation</vt:lpstr>
      <vt:lpstr>API – System Call – OS Relationship</vt:lpstr>
      <vt:lpstr>Types of System Calls</vt:lpstr>
      <vt:lpstr>Types of System Calls</vt:lpstr>
      <vt:lpstr>Types of System Calls (Cont.)</vt:lpstr>
      <vt:lpstr>Types of System Calls (Cont.)</vt:lpstr>
      <vt:lpstr>Operating System Structure</vt:lpstr>
      <vt:lpstr>Simple Structure  -- MS-DOS</vt:lpstr>
      <vt:lpstr>Non Simple Structure  -- UNIX</vt:lpstr>
      <vt:lpstr>Traditional UNIX System Structure</vt:lpstr>
      <vt:lpstr>Layered Approach</vt:lpstr>
      <vt:lpstr>Microkernel System Structure </vt:lpstr>
      <vt:lpstr>Microkernel System Structure </vt:lpstr>
      <vt:lpstr>Modules</vt:lpstr>
      <vt:lpstr>Solaris Modular Approach</vt:lpstr>
      <vt:lpstr>Hybrid Systems</vt:lpstr>
      <vt:lpstr>Processes</vt:lpstr>
      <vt:lpstr>Process Concept</vt:lpstr>
      <vt:lpstr>Process Concept (Cont.)</vt:lpstr>
      <vt:lpstr>Process in Memory</vt:lpstr>
      <vt:lpstr>Process State</vt:lpstr>
      <vt:lpstr>Diagram of Process State</vt:lpstr>
      <vt:lpstr>Process Control Block (PCB)</vt:lpstr>
      <vt:lpstr>CPU Switch From Process to Process</vt:lpstr>
      <vt:lpstr>Process Scheduling</vt:lpstr>
      <vt:lpstr>Representation of Process Scheduling</vt:lpstr>
      <vt:lpstr>Schedulers</vt:lpstr>
      <vt:lpstr>Addition of Medium Term Scheduling</vt:lpstr>
      <vt:lpstr>Context Switch</vt:lpstr>
      <vt:lpstr>End of Process as a Concept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shindolkarpranjal@gmail.com</cp:lastModifiedBy>
  <cp:revision>24</cp:revision>
  <dcterms:modified xsi:type="dcterms:W3CDTF">2023-10-13T14:04:14Z</dcterms:modified>
</cp:coreProperties>
</file>